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tags/tag1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3.xml" ContentType="application/vnd.openxmlformats-officedocument.presentationml.tags+xml"/>
  <Override PartName="/ppt/notesSlides/notesSlide22.xml" ContentType="application/vnd.openxmlformats-officedocument.presentationml.notesSlide+xml"/>
  <Override PartName="/ppt/tags/tag14.xml" ContentType="application/vnd.openxmlformats-officedocument.presentationml.tags+xml"/>
  <Override PartName="/ppt/notesSlides/notesSlide23.xml" ContentType="application/vnd.openxmlformats-officedocument.presentationml.notesSlide+xml"/>
  <Override PartName="/ppt/tags/tag15.xml" ContentType="application/vnd.openxmlformats-officedocument.presentationml.tags+xml"/>
  <Override PartName="/ppt/notesSlides/notesSlide24.xml" ContentType="application/vnd.openxmlformats-officedocument.presentationml.notesSlide+xml"/>
  <Override PartName="/ppt/tags/tag16.xml" ContentType="application/vnd.openxmlformats-officedocument.presentationml.tags+xml"/>
  <Override PartName="/ppt/notesSlides/notesSlide25.xml" ContentType="application/vnd.openxmlformats-officedocument.presentationml.notesSlide+xml"/>
  <Override PartName="/ppt/tags/tag17.xml" ContentType="application/vnd.openxmlformats-officedocument.presentationml.tags+xml"/>
  <Override PartName="/ppt/notesSlides/notesSlide26.xml" ContentType="application/vnd.openxmlformats-officedocument.presentationml.notesSlide+xml"/>
  <Override PartName="/ppt/tags/tag18.xml" ContentType="application/vnd.openxmlformats-officedocument.presentationml.tags+xml"/>
  <Override PartName="/ppt/notesSlides/notesSlide27.xml" ContentType="application/vnd.openxmlformats-officedocument.presentationml.notesSlide+xml"/>
  <Override PartName="/ppt/tags/tag19.xml" ContentType="application/vnd.openxmlformats-officedocument.presentationml.tags+xml"/>
  <Override PartName="/ppt/notesSlides/notesSlide28.xml" ContentType="application/vnd.openxmlformats-officedocument.presentationml.notesSlide+xml"/>
  <Override PartName="/ppt/tags/tag20.xml" ContentType="application/vnd.openxmlformats-officedocument.presentationml.tags+xml"/>
  <Override PartName="/ppt/notesSlides/notesSlide29.xml" ContentType="application/vnd.openxmlformats-officedocument.presentationml.notesSlide+xml"/>
  <Override PartName="/ppt/tags/tag21.xml" ContentType="application/vnd.openxmlformats-officedocument.presentationml.tags+xml"/>
  <Override PartName="/ppt/notesSlides/notesSlide30.xml" ContentType="application/vnd.openxmlformats-officedocument.presentationml.notesSlide+xml"/>
  <Override PartName="/ppt/tags/tag22.xml" ContentType="application/vnd.openxmlformats-officedocument.presentationml.tags+xml"/>
  <Override PartName="/ppt/notesSlides/notesSlide31.xml" ContentType="application/vnd.openxmlformats-officedocument.presentationml.notesSlide+xml"/>
  <Override PartName="/ppt/tags/tag23.xml" ContentType="application/vnd.openxmlformats-officedocument.presentationml.tags+xml"/>
  <Override PartName="/ppt/notesSlides/notesSlide32.xml" ContentType="application/vnd.openxmlformats-officedocument.presentationml.notesSlide+xml"/>
  <Override PartName="/ppt/tags/tag24.xml" ContentType="application/vnd.openxmlformats-officedocument.presentationml.tags+xml"/>
  <Override PartName="/ppt/notesSlides/notesSlide33.xml" ContentType="application/vnd.openxmlformats-officedocument.presentationml.notesSlide+xml"/>
  <Override PartName="/ppt/tags/tag25.xml" ContentType="application/vnd.openxmlformats-officedocument.presentationml.tags+xml"/>
  <Override PartName="/ppt/notesSlides/notesSlide34.xml" ContentType="application/vnd.openxmlformats-officedocument.presentationml.notesSlide+xml"/>
  <Override PartName="/ppt/tags/tag26.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8" r:id="rId2"/>
    <p:sldId id="460" r:id="rId3"/>
    <p:sldId id="429" r:id="rId4"/>
    <p:sldId id="474" r:id="rId5"/>
    <p:sldId id="430" r:id="rId6"/>
    <p:sldId id="455" r:id="rId7"/>
    <p:sldId id="435" r:id="rId8"/>
    <p:sldId id="436" r:id="rId9"/>
    <p:sldId id="473" r:id="rId10"/>
    <p:sldId id="464" r:id="rId11"/>
    <p:sldId id="466" r:id="rId12"/>
    <p:sldId id="469" r:id="rId13"/>
    <p:sldId id="437" r:id="rId14"/>
    <p:sldId id="438" r:id="rId15"/>
    <p:sldId id="439" r:id="rId16"/>
    <p:sldId id="440" r:id="rId17"/>
    <p:sldId id="441" r:id="rId18"/>
    <p:sldId id="442" r:id="rId19"/>
    <p:sldId id="443" r:id="rId20"/>
    <p:sldId id="444" r:id="rId21"/>
    <p:sldId id="445" r:id="rId22"/>
    <p:sldId id="454" r:id="rId23"/>
    <p:sldId id="458" r:id="rId24"/>
    <p:sldId id="459" r:id="rId25"/>
    <p:sldId id="468" r:id="rId26"/>
    <p:sldId id="269" r:id="rId27"/>
    <p:sldId id="270" r:id="rId28"/>
    <p:sldId id="271" r:id="rId29"/>
    <p:sldId id="432" r:id="rId30"/>
    <p:sldId id="463" r:id="rId31"/>
    <p:sldId id="272" r:id="rId32"/>
    <p:sldId id="470" r:id="rId33"/>
    <p:sldId id="273" r:id="rId34"/>
    <p:sldId id="467" r:id="rId35"/>
    <p:sldId id="274" r:id="rId36"/>
    <p:sldId id="275" r:id="rId37"/>
    <p:sldId id="276" r:id="rId38"/>
    <p:sldId id="461" r:id="rId39"/>
    <p:sldId id="462" r:id="rId40"/>
    <p:sldId id="282" r:id="rId41"/>
    <p:sldId id="471" r:id="rId42"/>
    <p:sldId id="283" r:id="rId43"/>
    <p:sldId id="284" r:id="rId44"/>
    <p:sldId id="285" r:id="rId45"/>
    <p:sldId id="287" r:id="rId46"/>
    <p:sldId id="288" r:id="rId47"/>
    <p:sldId id="289" r:id="rId48"/>
    <p:sldId id="290" r:id="rId49"/>
    <p:sldId id="472" r:id="rId50"/>
    <p:sldId id="337" r:id="rId51"/>
  </p:sldIdLst>
  <p:sldSz cx="10477500" cy="73453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varScale="1">
        <p:scale>
          <a:sx n="68" d="100"/>
          <a:sy n="68" d="100"/>
        </p:scale>
        <p:origin x="1188"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CFB621-33D4-4D6F-8E72-255E8574918F}" type="datetimeFigureOut">
              <a:rPr lang="pt-BR" smtClean="0"/>
              <a:t>19/05/2022</a:t>
            </a:fld>
            <a:endParaRPr lang="pt-BR"/>
          </a:p>
        </p:txBody>
      </p:sp>
      <p:sp>
        <p:nvSpPr>
          <p:cNvPr id="4" name="Espaço Reservado para Imagem de Slide 3"/>
          <p:cNvSpPr>
            <a:spLocks noGrp="1" noRot="1" noChangeAspect="1"/>
          </p:cNvSpPr>
          <p:nvPr>
            <p:ph type="sldImg" idx="2"/>
          </p:nvPr>
        </p:nvSpPr>
        <p:spPr>
          <a:xfrm>
            <a:off x="1228725" y="1143000"/>
            <a:ext cx="440055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6BBCF4-F3EB-44D9-A54F-EBF0ACE35789}" type="slidenum">
              <a:rPr lang="pt-BR" smtClean="0"/>
              <a:t>‹nº›</a:t>
            </a:fld>
            <a:endParaRPr lang="pt-BR"/>
          </a:p>
        </p:txBody>
      </p:sp>
    </p:spTree>
    <p:extLst>
      <p:ext uri="{BB962C8B-B14F-4D97-AF65-F5344CB8AC3E}">
        <p14:creationId xmlns:p14="http://schemas.microsoft.com/office/powerpoint/2010/main" val="66218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982663" y="685800"/>
            <a:ext cx="48926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297D2983-7F6B-4045-AED6-C978F61CDDC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B5F0279D-95E7-49A8-82A7-C64767E5AC82}" type="slidenum">
              <a:rPr lang="en-US" altLang="en-US"/>
              <a:pPr algn="r" eaLnBrk="1" hangingPunct="1">
                <a:spcBef>
                  <a:spcPct val="0"/>
                </a:spcBef>
              </a:pPr>
              <a:t>10</a:t>
            </a:fld>
            <a:endParaRPr lang="en-US" altLang="en-US"/>
          </a:p>
        </p:txBody>
      </p:sp>
      <p:sp>
        <p:nvSpPr>
          <p:cNvPr id="34819" name="Rectangle 2">
            <a:extLst>
              <a:ext uri="{FF2B5EF4-FFF2-40B4-BE49-F238E27FC236}">
                <a16:creationId xmlns:a16="http://schemas.microsoft.com/office/drawing/2014/main" id="{88D73CA5-2297-4CA1-989B-60A7465CA25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151718D2-8B99-44A1-9CD1-93ECACF870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1148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297D2983-7F6B-4045-AED6-C978F61CDDC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B5F0279D-95E7-49A8-82A7-C64767E5AC82}" type="slidenum">
              <a:rPr lang="en-US" altLang="en-US"/>
              <a:pPr algn="r" eaLnBrk="1" hangingPunct="1">
                <a:spcBef>
                  <a:spcPct val="0"/>
                </a:spcBef>
              </a:pPr>
              <a:t>11</a:t>
            </a:fld>
            <a:endParaRPr lang="en-US" altLang="en-US"/>
          </a:p>
        </p:txBody>
      </p:sp>
      <p:sp>
        <p:nvSpPr>
          <p:cNvPr id="34819" name="Rectangle 2">
            <a:extLst>
              <a:ext uri="{FF2B5EF4-FFF2-40B4-BE49-F238E27FC236}">
                <a16:creationId xmlns:a16="http://schemas.microsoft.com/office/drawing/2014/main" id="{88D73CA5-2297-4CA1-989B-60A7465CA25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151718D2-8B99-44A1-9CD1-93ECACF870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0510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297D2983-7F6B-4045-AED6-C978F61CDDC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B5F0279D-95E7-49A8-82A7-C64767E5AC82}" type="slidenum">
              <a:rPr lang="en-US" altLang="en-US"/>
              <a:pPr algn="r" eaLnBrk="1" hangingPunct="1">
                <a:spcBef>
                  <a:spcPct val="0"/>
                </a:spcBef>
              </a:pPr>
              <a:t>12</a:t>
            </a:fld>
            <a:endParaRPr lang="en-US" altLang="en-US"/>
          </a:p>
        </p:txBody>
      </p:sp>
      <p:sp>
        <p:nvSpPr>
          <p:cNvPr id="34819" name="Rectangle 2">
            <a:extLst>
              <a:ext uri="{FF2B5EF4-FFF2-40B4-BE49-F238E27FC236}">
                <a16:creationId xmlns:a16="http://schemas.microsoft.com/office/drawing/2014/main" id="{88D73CA5-2297-4CA1-989B-60A7465CA25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151718D2-8B99-44A1-9CD1-93ECACF870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8361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297D2983-7F6B-4045-AED6-C978F61CDDC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B5F0279D-95E7-49A8-82A7-C64767E5AC82}" type="slidenum">
              <a:rPr lang="en-US" altLang="en-US"/>
              <a:pPr algn="r" eaLnBrk="1" hangingPunct="1">
                <a:spcBef>
                  <a:spcPct val="0"/>
                </a:spcBef>
              </a:pPr>
              <a:t>13</a:t>
            </a:fld>
            <a:endParaRPr lang="en-US" altLang="en-US"/>
          </a:p>
        </p:txBody>
      </p:sp>
      <p:sp>
        <p:nvSpPr>
          <p:cNvPr id="34819" name="Rectangle 2">
            <a:extLst>
              <a:ext uri="{FF2B5EF4-FFF2-40B4-BE49-F238E27FC236}">
                <a16:creationId xmlns:a16="http://schemas.microsoft.com/office/drawing/2014/main" id="{88D73CA5-2297-4CA1-989B-60A7465CA25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151718D2-8B99-44A1-9CD1-93ECACF870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6912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297D2983-7F6B-4045-AED6-C978F61CDDC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B5F0279D-95E7-49A8-82A7-C64767E5AC82}" type="slidenum">
              <a:rPr lang="en-US" altLang="en-US"/>
              <a:pPr algn="r" eaLnBrk="1" hangingPunct="1">
                <a:spcBef>
                  <a:spcPct val="0"/>
                </a:spcBef>
              </a:pPr>
              <a:t>14</a:t>
            </a:fld>
            <a:endParaRPr lang="en-US" altLang="en-US"/>
          </a:p>
        </p:txBody>
      </p:sp>
      <p:sp>
        <p:nvSpPr>
          <p:cNvPr id="34819" name="Rectangle 2">
            <a:extLst>
              <a:ext uri="{FF2B5EF4-FFF2-40B4-BE49-F238E27FC236}">
                <a16:creationId xmlns:a16="http://schemas.microsoft.com/office/drawing/2014/main" id="{88D73CA5-2297-4CA1-989B-60A7465CA25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151718D2-8B99-44A1-9CD1-93ECACF870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07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297D2983-7F6B-4045-AED6-C978F61CDDC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B5F0279D-95E7-49A8-82A7-C64767E5AC82}" type="slidenum">
              <a:rPr lang="en-US" altLang="en-US"/>
              <a:pPr algn="r" eaLnBrk="1" hangingPunct="1">
                <a:spcBef>
                  <a:spcPct val="0"/>
                </a:spcBef>
              </a:pPr>
              <a:t>15</a:t>
            </a:fld>
            <a:endParaRPr lang="en-US" altLang="en-US"/>
          </a:p>
        </p:txBody>
      </p:sp>
      <p:sp>
        <p:nvSpPr>
          <p:cNvPr id="34819" name="Rectangle 2">
            <a:extLst>
              <a:ext uri="{FF2B5EF4-FFF2-40B4-BE49-F238E27FC236}">
                <a16:creationId xmlns:a16="http://schemas.microsoft.com/office/drawing/2014/main" id="{88D73CA5-2297-4CA1-989B-60A7465CA25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151718D2-8B99-44A1-9CD1-93ECACF870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9886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297D2983-7F6B-4045-AED6-C978F61CDDC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B5F0279D-95E7-49A8-82A7-C64767E5AC82}" type="slidenum">
              <a:rPr lang="en-US" altLang="en-US"/>
              <a:pPr algn="r" eaLnBrk="1" hangingPunct="1">
                <a:spcBef>
                  <a:spcPct val="0"/>
                </a:spcBef>
              </a:pPr>
              <a:t>16</a:t>
            </a:fld>
            <a:endParaRPr lang="en-US" altLang="en-US"/>
          </a:p>
        </p:txBody>
      </p:sp>
      <p:sp>
        <p:nvSpPr>
          <p:cNvPr id="34819" name="Rectangle 2">
            <a:extLst>
              <a:ext uri="{FF2B5EF4-FFF2-40B4-BE49-F238E27FC236}">
                <a16:creationId xmlns:a16="http://schemas.microsoft.com/office/drawing/2014/main" id="{88D73CA5-2297-4CA1-989B-60A7465CA25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151718D2-8B99-44A1-9CD1-93ECACF870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2207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297D2983-7F6B-4045-AED6-C978F61CDDC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B5F0279D-95E7-49A8-82A7-C64767E5AC82}" type="slidenum">
              <a:rPr lang="en-US" altLang="en-US"/>
              <a:pPr algn="r" eaLnBrk="1" hangingPunct="1">
                <a:spcBef>
                  <a:spcPct val="0"/>
                </a:spcBef>
              </a:pPr>
              <a:t>17</a:t>
            </a:fld>
            <a:endParaRPr lang="en-US" altLang="en-US"/>
          </a:p>
        </p:txBody>
      </p:sp>
      <p:sp>
        <p:nvSpPr>
          <p:cNvPr id="34819" name="Rectangle 2">
            <a:extLst>
              <a:ext uri="{FF2B5EF4-FFF2-40B4-BE49-F238E27FC236}">
                <a16:creationId xmlns:a16="http://schemas.microsoft.com/office/drawing/2014/main" id="{88D73CA5-2297-4CA1-989B-60A7465CA25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151718D2-8B99-44A1-9CD1-93ECACF870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0232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297D2983-7F6B-4045-AED6-C978F61CDDC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B5F0279D-95E7-49A8-82A7-C64767E5AC82}" type="slidenum">
              <a:rPr lang="en-US" altLang="en-US"/>
              <a:pPr algn="r" eaLnBrk="1" hangingPunct="1">
                <a:spcBef>
                  <a:spcPct val="0"/>
                </a:spcBef>
              </a:pPr>
              <a:t>18</a:t>
            </a:fld>
            <a:endParaRPr lang="en-US" altLang="en-US"/>
          </a:p>
        </p:txBody>
      </p:sp>
      <p:sp>
        <p:nvSpPr>
          <p:cNvPr id="34819" name="Rectangle 2">
            <a:extLst>
              <a:ext uri="{FF2B5EF4-FFF2-40B4-BE49-F238E27FC236}">
                <a16:creationId xmlns:a16="http://schemas.microsoft.com/office/drawing/2014/main" id="{88D73CA5-2297-4CA1-989B-60A7465CA25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151718D2-8B99-44A1-9CD1-93ECACF870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1194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297D2983-7F6B-4045-AED6-C978F61CDDC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B5F0279D-95E7-49A8-82A7-C64767E5AC82}" type="slidenum">
              <a:rPr lang="en-US" altLang="en-US"/>
              <a:pPr algn="r" eaLnBrk="1" hangingPunct="1">
                <a:spcBef>
                  <a:spcPct val="0"/>
                </a:spcBef>
              </a:pPr>
              <a:t>19</a:t>
            </a:fld>
            <a:endParaRPr lang="en-US" altLang="en-US"/>
          </a:p>
        </p:txBody>
      </p:sp>
      <p:sp>
        <p:nvSpPr>
          <p:cNvPr id="34819" name="Rectangle 2">
            <a:extLst>
              <a:ext uri="{FF2B5EF4-FFF2-40B4-BE49-F238E27FC236}">
                <a16:creationId xmlns:a16="http://schemas.microsoft.com/office/drawing/2014/main" id="{88D73CA5-2297-4CA1-989B-60A7465CA25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151718D2-8B99-44A1-9CD1-93ECACF870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0610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297D2983-7F6B-4045-AED6-C978F61CDDC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B5F0279D-95E7-49A8-82A7-C64767E5AC82}" type="slidenum">
              <a:rPr lang="en-US" altLang="en-US"/>
              <a:pPr algn="r" eaLnBrk="1" hangingPunct="1">
                <a:spcBef>
                  <a:spcPct val="0"/>
                </a:spcBef>
              </a:pPr>
              <a:t>2</a:t>
            </a:fld>
            <a:endParaRPr lang="en-US" altLang="en-US"/>
          </a:p>
        </p:txBody>
      </p:sp>
      <p:sp>
        <p:nvSpPr>
          <p:cNvPr id="34819" name="Rectangle 2">
            <a:extLst>
              <a:ext uri="{FF2B5EF4-FFF2-40B4-BE49-F238E27FC236}">
                <a16:creationId xmlns:a16="http://schemas.microsoft.com/office/drawing/2014/main" id="{88D73CA5-2297-4CA1-989B-60A7465CA25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151718D2-8B99-44A1-9CD1-93ECACF870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1874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297D2983-7F6B-4045-AED6-C978F61CDDC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B5F0279D-95E7-49A8-82A7-C64767E5AC82}" type="slidenum">
              <a:rPr lang="en-US" altLang="en-US"/>
              <a:pPr algn="r" eaLnBrk="1" hangingPunct="1">
                <a:spcBef>
                  <a:spcPct val="0"/>
                </a:spcBef>
              </a:pPr>
              <a:t>20</a:t>
            </a:fld>
            <a:endParaRPr lang="en-US" altLang="en-US"/>
          </a:p>
        </p:txBody>
      </p:sp>
      <p:sp>
        <p:nvSpPr>
          <p:cNvPr id="34819" name="Rectangle 2">
            <a:extLst>
              <a:ext uri="{FF2B5EF4-FFF2-40B4-BE49-F238E27FC236}">
                <a16:creationId xmlns:a16="http://schemas.microsoft.com/office/drawing/2014/main" id="{88D73CA5-2297-4CA1-989B-60A7465CA25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151718D2-8B99-44A1-9CD1-93ECACF870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9973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297D2983-7F6B-4045-AED6-C978F61CDDC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B5F0279D-95E7-49A8-82A7-C64767E5AC82}" type="slidenum">
              <a:rPr lang="en-US" altLang="en-US"/>
              <a:pPr algn="r" eaLnBrk="1" hangingPunct="1">
                <a:spcBef>
                  <a:spcPct val="0"/>
                </a:spcBef>
              </a:pPr>
              <a:t>21</a:t>
            </a:fld>
            <a:endParaRPr lang="en-US" altLang="en-US"/>
          </a:p>
        </p:txBody>
      </p:sp>
      <p:sp>
        <p:nvSpPr>
          <p:cNvPr id="34819" name="Rectangle 2">
            <a:extLst>
              <a:ext uri="{FF2B5EF4-FFF2-40B4-BE49-F238E27FC236}">
                <a16:creationId xmlns:a16="http://schemas.microsoft.com/office/drawing/2014/main" id="{88D73CA5-2297-4CA1-989B-60A7465CA25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151718D2-8B99-44A1-9CD1-93ECACF870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0452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38E8602F-53AF-415E-9A52-C6EE87FF947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FDDCC1B9-896C-48C1-AAAF-13E50F7C9E95}" type="slidenum">
              <a:rPr lang="en-US" altLang="en-US"/>
              <a:pPr algn="r" eaLnBrk="1" hangingPunct="1">
                <a:spcBef>
                  <a:spcPct val="0"/>
                </a:spcBef>
              </a:pPr>
              <a:t>22</a:t>
            </a:fld>
            <a:endParaRPr lang="en-US" altLang="en-US"/>
          </a:p>
        </p:txBody>
      </p:sp>
      <p:sp>
        <p:nvSpPr>
          <p:cNvPr id="43011" name="Rectangle 2">
            <a:extLst>
              <a:ext uri="{FF2B5EF4-FFF2-40B4-BE49-F238E27FC236}">
                <a16:creationId xmlns:a16="http://schemas.microsoft.com/office/drawing/2014/main" id="{F25A0CFC-9187-4E8A-BCAD-9AAD5B456682}"/>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0A9A5865-807D-48D0-A410-D4099D3C24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C9B2F6C7-6A14-4C28-8A61-555B54ABDC3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C4EA91A1-E11C-4FC5-B5C2-BCCAB67E946E}" type="slidenum">
              <a:rPr lang="en-US" altLang="en-US"/>
              <a:pPr algn="r" eaLnBrk="1" hangingPunct="1">
                <a:spcBef>
                  <a:spcPct val="0"/>
                </a:spcBef>
              </a:pPr>
              <a:t>23</a:t>
            </a:fld>
            <a:endParaRPr lang="en-US" altLang="en-US"/>
          </a:p>
        </p:txBody>
      </p:sp>
      <p:sp>
        <p:nvSpPr>
          <p:cNvPr id="49155" name="Rectangle 2">
            <a:extLst>
              <a:ext uri="{FF2B5EF4-FFF2-40B4-BE49-F238E27FC236}">
                <a16:creationId xmlns:a16="http://schemas.microsoft.com/office/drawing/2014/main" id="{0EF252B2-03EC-4D7A-BB30-4FB271C9632B}"/>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939E7E79-4938-4D2D-99A7-171797AC5A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121ABD26-15E3-432F-A9FF-EA0E2DB54F9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FDB86247-BF2E-4AC0-93BD-CB27934F3C94}" type="slidenum">
              <a:rPr lang="en-US" altLang="en-US"/>
              <a:pPr algn="r" eaLnBrk="1" hangingPunct="1">
                <a:spcBef>
                  <a:spcPct val="0"/>
                </a:spcBef>
              </a:pPr>
              <a:t>24</a:t>
            </a:fld>
            <a:endParaRPr lang="en-US" altLang="en-US"/>
          </a:p>
        </p:txBody>
      </p:sp>
      <p:sp>
        <p:nvSpPr>
          <p:cNvPr id="51203" name="Rectangle 2">
            <a:extLst>
              <a:ext uri="{FF2B5EF4-FFF2-40B4-BE49-F238E27FC236}">
                <a16:creationId xmlns:a16="http://schemas.microsoft.com/office/drawing/2014/main" id="{77C66885-9A8D-4D56-8E98-A72FFFAE2C21}"/>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228BB94D-BDEA-474B-95EF-03A96E3AFB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a:latin typeface="Arial" panose="020B060402020202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121ABD26-15E3-432F-A9FF-EA0E2DB54F9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FDB86247-BF2E-4AC0-93BD-CB27934F3C94}" type="slidenum">
              <a:rPr lang="en-US" altLang="en-US"/>
              <a:pPr algn="r" eaLnBrk="1" hangingPunct="1">
                <a:spcBef>
                  <a:spcPct val="0"/>
                </a:spcBef>
              </a:pPr>
              <a:t>25</a:t>
            </a:fld>
            <a:endParaRPr lang="en-US" altLang="en-US"/>
          </a:p>
        </p:txBody>
      </p:sp>
      <p:sp>
        <p:nvSpPr>
          <p:cNvPr id="51203" name="Rectangle 2">
            <a:extLst>
              <a:ext uri="{FF2B5EF4-FFF2-40B4-BE49-F238E27FC236}">
                <a16:creationId xmlns:a16="http://schemas.microsoft.com/office/drawing/2014/main" id="{77C66885-9A8D-4D56-8E98-A72FFFAE2C21}"/>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228BB94D-BDEA-474B-95EF-03A96E3AFB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530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8FCBCA27-52C6-4D6D-A356-0B27FD52AA8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8F654B12-9751-44FC-A0FD-D53CFF0F3F3C}" type="slidenum">
              <a:rPr lang="en-US" altLang="pt-BR"/>
              <a:pPr algn="r" eaLnBrk="1" hangingPunct="1">
                <a:spcBef>
                  <a:spcPct val="0"/>
                </a:spcBef>
              </a:pPr>
              <a:t>26</a:t>
            </a:fld>
            <a:endParaRPr lang="en-US" altLang="pt-BR"/>
          </a:p>
        </p:txBody>
      </p:sp>
      <p:sp>
        <p:nvSpPr>
          <p:cNvPr id="53251" name="Rectangle 2">
            <a:extLst>
              <a:ext uri="{FF2B5EF4-FFF2-40B4-BE49-F238E27FC236}">
                <a16:creationId xmlns:a16="http://schemas.microsoft.com/office/drawing/2014/main" id="{E7789937-54F0-42D9-890A-937FC5ABE40B}"/>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C5B16874-7806-476A-82D4-36D3D5217F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AC1A65F9-2662-4923-AEC1-0E9349447C0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C88106ED-F641-4794-9935-E1E5FE098DBC}" type="slidenum">
              <a:rPr lang="en-US" altLang="pt-BR"/>
              <a:pPr algn="r" eaLnBrk="1" hangingPunct="1">
                <a:spcBef>
                  <a:spcPct val="0"/>
                </a:spcBef>
              </a:pPr>
              <a:t>27</a:t>
            </a:fld>
            <a:endParaRPr lang="en-US" altLang="pt-BR"/>
          </a:p>
        </p:txBody>
      </p:sp>
      <p:sp>
        <p:nvSpPr>
          <p:cNvPr id="55299" name="Rectangle 2">
            <a:extLst>
              <a:ext uri="{FF2B5EF4-FFF2-40B4-BE49-F238E27FC236}">
                <a16:creationId xmlns:a16="http://schemas.microsoft.com/office/drawing/2014/main" id="{B59FFE5B-ED2A-4B3A-93AE-5618FB569F7D}"/>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3341F76E-C7D6-4486-A9EA-772F05037D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F77EED1F-58AE-4FC5-B44A-9DE6E796BC0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A2E66FA4-B6EA-4FBA-A21A-8529C114531D}" type="slidenum">
              <a:rPr lang="en-US" altLang="pt-BR"/>
              <a:pPr algn="r" eaLnBrk="1" hangingPunct="1">
                <a:spcBef>
                  <a:spcPct val="0"/>
                </a:spcBef>
              </a:pPr>
              <a:t>28</a:t>
            </a:fld>
            <a:endParaRPr lang="en-US" altLang="pt-BR"/>
          </a:p>
        </p:txBody>
      </p:sp>
      <p:sp>
        <p:nvSpPr>
          <p:cNvPr id="57347" name="Rectangle 2">
            <a:extLst>
              <a:ext uri="{FF2B5EF4-FFF2-40B4-BE49-F238E27FC236}">
                <a16:creationId xmlns:a16="http://schemas.microsoft.com/office/drawing/2014/main" id="{AFD06D3E-FEBE-45CF-8724-00A2F8E87280}"/>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0F295471-DA4A-4458-B399-D3152AE686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297D2983-7F6B-4045-AED6-C978F61CDDC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B5F0279D-95E7-49A8-82A7-C64767E5AC82}" type="slidenum">
              <a:rPr lang="en-US" altLang="en-US"/>
              <a:pPr algn="r" eaLnBrk="1" hangingPunct="1">
                <a:spcBef>
                  <a:spcPct val="0"/>
                </a:spcBef>
              </a:pPr>
              <a:t>29</a:t>
            </a:fld>
            <a:endParaRPr lang="en-US" altLang="en-US"/>
          </a:p>
        </p:txBody>
      </p:sp>
      <p:sp>
        <p:nvSpPr>
          <p:cNvPr id="34819" name="Rectangle 2">
            <a:extLst>
              <a:ext uri="{FF2B5EF4-FFF2-40B4-BE49-F238E27FC236}">
                <a16:creationId xmlns:a16="http://schemas.microsoft.com/office/drawing/2014/main" id="{88D73CA5-2297-4CA1-989B-60A7465CA25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151718D2-8B99-44A1-9CD1-93ECACF870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B9891D74-CED9-2713-0815-3C77356A165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D7AB468F-D48C-4C91-A4B9-86ECABF4FE1C}" type="slidenum">
              <a:rPr lang="en-US" altLang="en-US"/>
              <a:pPr algn="r" eaLnBrk="1" hangingPunct="1">
                <a:spcBef>
                  <a:spcPct val="0"/>
                </a:spcBef>
              </a:pPr>
              <a:t>3</a:t>
            </a:fld>
            <a:endParaRPr lang="en-US" altLang="en-US"/>
          </a:p>
        </p:txBody>
      </p:sp>
      <p:sp>
        <p:nvSpPr>
          <p:cNvPr id="30723" name="Rectangle 2">
            <a:extLst>
              <a:ext uri="{FF2B5EF4-FFF2-40B4-BE49-F238E27FC236}">
                <a16:creationId xmlns:a16="http://schemas.microsoft.com/office/drawing/2014/main" id="{E3A833AB-E5B1-6AF9-9C99-0D12529BD660}"/>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7FC1A7A5-FD63-177C-E62B-FEEC863FF8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a:latin typeface="Arial" panose="020B0604020202020204" pitchFamily="34" charset="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297D2983-7F6B-4045-AED6-C978F61CDDC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B5F0279D-95E7-49A8-82A7-C64767E5AC82}" type="slidenum">
              <a:rPr lang="en-US" altLang="en-US"/>
              <a:pPr algn="r" eaLnBrk="1" hangingPunct="1">
                <a:spcBef>
                  <a:spcPct val="0"/>
                </a:spcBef>
              </a:pPr>
              <a:t>30</a:t>
            </a:fld>
            <a:endParaRPr lang="en-US" altLang="en-US"/>
          </a:p>
        </p:txBody>
      </p:sp>
      <p:sp>
        <p:nvSpPr>
          <p:cNvPr id="34819" name="Rectangle 2">
            <a:extLst>
              <a:ext uri="{FF2B5EF4-FFF2-40B4-BE49-F238E27FC236}">
                <a16:creationId xmlns:a16="http://schemas.microsoft.com/office/drawing/2014/main" id="{88D73CA5-2297-4CA1-989B-60A7465CA25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151718D2-8B99-44A1-9CD1-93ECACF870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39220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64E84214-416D-48C9-AEBE-9D0360672B3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22D69F23-21B4-46CA-BD61-7A89AE5A020B}" type="slidenum">
              <a:rPr lang="en-US" altLang="pt-BR"/>
              <a:pPr algn="r" eaLnBrk="1" hangingPunct="1">
                <a:spcBef>
                  <a:spcPct val="0"/>
                </a:spcBef>
              </a:pPr>
              <a:t>31</a:t>
            </a:fld>
            <a:endParaRPr lang="en-US" altLang="pt-BR"/>
          </a:p>
        </p:txBody>
      </p:sp>
      <p:sp>
        <p:nvSpPr>
          <p:cNvPr id="59395" name="Rectangle 2">
            <a:extLst>
              <a:ext uri="{FF2B5EF4-FFF2-40B4-BE49-F238E27FC236}">
                <a16:creationId xmlns:a16="http://schemas.microsoft.com/office/drawing/2014/main" id="{48728CFC-9E8B-4067-BA33-138EE8469F1E}"/>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E2DDA533-E083-4E83-BBC1-9089237D50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64E84214-416D-48C9-AEBE-9D0360672B3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22D69F23-21B4-46CA-BD61-7A89AE5A020B}" type="slidenum">
              <a:rPr lang="en-US" altLang="pt-BR"/>
              <a:pPr algn="r" eaLnBrk="1" hangingPunct="1">
                <a:spcBef>
                  <a:spcPct val="0"/>
                </a:spcBef>
              </a:pPr>
              <a:t>32</a:t>
            </a:fld>
            <a:endParaRPr lang="en-US" altLang="pt-BR"/>
          </a:p>
        </p:txBody>
      </p:sp>
      <p:sp>
        <p:nvSpPr>
          <p:cNvPr id="59395" name="Rectangle 2">
            <a:extLst>
              <a:ext uri="{FF2B5EF4-FFF2-40B4-BE49-F238E27FC236}">
                <a16:creationId xmlns:a16="http://schemas.microsoft.com/office/drawing/2014/main" id="{48728CFC-9E8B-4067-BA33-138EE8469F1E}"/>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E2DDA533-E083-4E83-BBC1-9089237D50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41797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F9D928F7-0979-45D8-9AF3-662C7F65FFB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8A2B5F1A-658E-426D-94D6-7AA9F791F7F0}" type="slidenum">
              <a:rPr lang="en-US" altLang="pt-BR"/>
              <a:pPr algn="r" eaLnBrk="1" hangingPunct="1">
                <a:spcBef>
                  <a:spcPct val="0"/>
                </a:spcBef>
              </a:pPr>
              <a:t>33</a:t>
            </a:fld>
            <a:endParaRPr lang="en-US" altLang="pt-BR"/>
          </a:p>
        </p:txBody>
      </p:sp>
      <p:sp>
        <p:nvSpPr>
          <p:cNvPr id="61443" name="Rectangle 2">
            <a:extLst>
              <a:ext uri="{FF2B5EF4-FFF2-40B4-BE49-F238E27FC236}">
                <a16:creationId xmlns:a16="http://schemas.microsoft.com/office/drawing/2014/main" id="{D90F0820-3498-4E8D-A4C0-A6D2F5BDB7ED}"/>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AB770F13-C697-4D58-AB24-E9263484F4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8A4A99B7-D4C3-4B3E-93EA-D428CF19BDB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CD66C1C3-FE6B-4C5A-BCD0-B6D3B61C74B0}" type="slidenum">
              <a:rPr lang="en-US" altLang="pt-BR"/>
              <a:pPr algn="r" eaLnBrk="1" hangingPunct="1">
                <a:spcBef>
                  <a:spcPct val="0"/>
                </a:spcBef>
              </a:pPr>
              <a:t>34</a:t>
            </a:fld>
            <a:endParaRPr lang="en-US" altLang="pt-BR"/>
          </a:p>
        </p:txBody>
      </p:sp>
      <p:sp>
        <p:nvSpPr>
          <p:cNvPr id="63491" name="Rectangle 2">
            <a:extLst>
              <a:ext uri="{FF2B5EF4-FFF2-40B4-BE49-F238E27FC236}">
                <a16:creationId xmlns:a16="http://schemas.microsoft.com/office/drawing/2014/main" id="{A9D723B9-0A75-4C51-88E7-0A2A4CB832F3}"/>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E9BE7212-E3AE-4A1D-B89E-F99B7D774A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78887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8A4A99B7-D4C3-4B3E-93EA-D428CF19BDB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CD66C1C3-FE6B-4C5A-BCD0-B6D3B61C74B0}" type="slidenum">
              <a:rPr lang="en-US" altLang="pt-BR"/>
              <a:pPr algn="r" eaLnBrk="1" hangingPunct="1">
                <a:spcBef>
                  <a:spcPct val="0"/>
                </a:spcBef>
              </a:pPr>
              <a:t>35</a:t>
            </a:fld>
            <a:endParaRPr lang="en-US" altLang="pt-BR"/>
          </a:p>
        </p:txBody>
      </p:sp>
      <p:sp>
        <p:nvSpPr>
          <p:cNvPr id="63491" name="Rectangle 2">
            <a:extLst>
              <a:ext uri="{FF2B5EF4-FFF2-40B4-BE49-F238E27FC236}">
                <a16:creationId xmlns:a16="http://schemas.microsoft.com/office/drawing/2014/main" id="{A9D723B9-0A75-4C51-88E7-0A2A4CB832F3}"/>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E9BE7212-E3AE-4A1D-B89E-F99B7D774A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7BFA55A6-E3F3-4217-A374-85947BC83B3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047505F1-0CC4-4B92-8A95-D726F8BD7761}" type="slidenum">
              <a:rPr lang="en-US" altLang="pt-BR"/>
              <a:pPr algn="r" eaLnBrk="1" hangingPunct="1">
                <a:spcBef>
                  <a:spcPct val="0"/>
                </a:spcBef>
              </a:pPr>
              <a:t>36</a:t>
            </a:fld>
            <a:endParaRPr lang="en-US" altLang="pt-BR"/>
          </a:p>
        </p:txBody>
      </p:sp>
      <p:sp>
        <p:nvSpPr>
          <p:cNvPr id="65539" name="Rectangle 2">
            <a:extLst>
              <a:ext uri="{FF2B5EF4-FFF2-40B4-BE49-F238E27FC236}">
                <a16:creationId xmlns:a16="http://schemas.microsoft.com/office/drawing/2014/main" id="{4EE3E813-D025-4C2F-883C-BD5AFFB45712}"/>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0269C1C9-93ED-4FFC-BE71-3B114A7FB8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33B4F95B-90C5-4D6D-90E2-A3A48FB33A4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386699A4-7920-4BC6-A362-C922069B1EF2}" type="slidenum">
              <a:rPr lang="en-US" altLang="pt-BR"/>
              <a:pPr algn="r" eaLnBrk="1" hangingPunct="1">
                <a:spcBef>
                  <a:spcPct val="0"/>
                </a:spcBef>
              </a:pPr>
              <a:t>37</a:t>
            </a:fld>
            <a:endParaRPr lang="en-US" altLang="pt-BR"/>
          </a:p>
        </p:txBody>
      </p:sp>
      <p:sp>
        <p:nvSpPr>
          <p:cNvPr id="67587" name="Rectangle 2">
            <a:extLst>
              <a:ext uri="{FF2B5EF4-FFF2-40B4-BE49-F238E27FC236}">
                <a16:creationId xmlns:a16="http://schemas.microsoft.com/office/drawing/2014/main" id="{0B969C5A-08E1-43AC-A23A-E07B0DB4DB24}"/>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CD66279E-1FB0-4064-A62B-DA797059DB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33B4F95B-90C5-4D6D-90E2-A3A48FB33A4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386699A4-7920-4BC6-A362-C922069B1EF2}" type="slidenum">
              <a:rPr lang="en-US" altLang="pt-BR"/>
              <a:pPr algn="r" eaLnBrk="1" hangingPunct="1">
                <a:spcBef>
                  <a:spcPct val="0"/>
                </a:spcBef>
              </a:pPr>
              <a:t>38</a:t>
            </a:fld>
            <a:endParaRPr lang="en-US" altLang="pt-BR"/>
          </a:p>
        </p:txBody>
      </p:sp>
      <p:sp>
        <p:nvSpPr>
          <p:cNvPr id="67587" name="Rectangle 2">
            <a:extLst>
              <a:ext uri="{FF2B5EF4-FFF2-40B4-BE49-F238E27FC236}">
                <a16:creationId xmlns:a16="http://schemas.microsoft.com/office/drawing/2014/main" id="{0B969C5A-08E1-43AC-A23A-E07B0DB4DB24}"/>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CD66279E-1FB0-4064-A62B-DA797059DB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56328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33B4F95B-90C5-4D6D-90E2-A3A48FB33A4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386699A4-7920-4BC6-A362-C922069B1EF2}" type="slidenum">
              <a:rPr lang="en-US" altLang="pt-BR"/>
              <a:pPr algn="r" eaLnBrk="1" hangingPunct="1">
                <a:spcBef>
                  <a:spcPct val="0"/>
                </a:spcBef>
              </a:pPr>
              <a:t>39</a:t>
            </a:fld>
            <a:endParaRPr lang="en-US" altLang="pt-BR"/>
          </a:p>
        </p:txBody>
      </p:sp>
      <p:sp>
        <p:nvSpPr>
          <p:cNvPr id="67587" name="Rectangle 2">
            <a:extLst>
              <a:ext uri="{FF2B5EF4-FFF2-40B4-BE49-F238E27FC236}">
                <a16:creationId xmlns:a16="http://schemas.microsoft.com/office/drawing/2014/main" id="{0B969C5A-08E1-43AC-A23A-E07B0DB4DB24}"/>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CD66279E-1FB0-4064-A62B-DA797059DB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8118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00A10390-EA5B-D336-D7D7-731D6D6A0CC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CFE9B5EE-4420-4EF4-B538-D67F80692B53}" type="slidenum">
              <a:rPr lang="en-US" altLang="en-US"/>
              <a:pPr algn="r" eaLnBrk="1" hangingPunct="1">
                <a:spcBef>
                  <a:spcPct val="0"/>
                </a:spcBef>
              </a:pPr>
              <a:t>4</a:t>
            </a:fld>
            <a:endParaRPr lang="en-US" altLang="en-US"/>
          </a:p>
        </p:txBody>
      </p:sp>
      <p:sp>
        <p:nvSpPr>
          <p:cNvPr id="32771" name="Rectangle 2">
            <a:extLst>
              <a:ext uri="{FF2B5EF4-FFF2-40B4-BE49-F238E27FC236}">
                <a16:creationId xmlns:a16="http://schemas.microsoft.com/office/drawing/2014/main" id="{53A368C9-7E1F-8401-9592-6B03330E852F}"/>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1A388AAE-2A9B-75B1-2587-1FF9EF8B57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a:latin typeface="Arial" panose="020B0604020202020204" pitchFamily="34" charset="0"/>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E0ABBAA0-2344-4EC7-A3CB-A1D99DB7FBA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EB6EB8E5-D4AF-49FF-A596-7C4FAD215197}" type="slidenum">
              <a:rPr lang="en-US" altLang="pt-BR"/>
              <a:pPr algn="r" eaLnBrk="1" hangingPunct="1">
                <a:spcBef>
                  <a:spcPct val="0"/>
                </a:spcBef>
              </a:pPr>
              <a:t>40</a:t>
            </a:fld>
            <a:endParaRPr lang="en-US" altLang="pt-BR"/>
          </a:p>
        </p:txBody>
      </p:sp>
      <p:sp>
        <p:nvSpPr>
          <p:cNvPr id="79875" name="Rectangle 2">
            <a:extLst>
              <a:ext uri="{FF2B5EF4-FFF2-40B4-BE49-F238E27FC236}">
                <a16:creationId xmlns:a16="http://schemas.microsoft.com/office/drawing/2014/main" id="{E04F3E61-DF6D-4FE4-AB7F-5FFD8B138D2C}"/>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2E2170B8-3AA7-45AF-B4FA-5C0E90AC9F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E0ABBAA0-2344-4EC7-A3CB-A1D99DB7FBA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EB6EB8E5-D4AF-49FF-A596-7C4FAD215197}" type="slidenum">
              <a:rPr lang="en-US" altLang="pt-BR"/>
              <a:pPr algn="r" eaLnBrk="1" hangingPunct="1">
                <a:spcBef>
                  <a:spcPct val="0"/>
                </a:spcBef>
              </a:pPr>
              <a:t>41</a:t>
            </a:fld>
            <a:endParaRPr lang="en-US" altLang="pt-BR"/>
          </a:p>
        </p:txBody>
      </p:sp>
      <p:sp>
        <p:nvSpPr>
          <p:cNvPr id="79875" name="Rectangle 2">
            <a:extLst>
              <a:ext uri="{FF2B5EF4-FFF2-40B4-BE49-F238E27FC236}">
                <a16:creationId xmlns:a16="http://schemas.microsoft.com/office/drawing/2014/main" id="{E04F3E61-DF6D-4FE4-AB7F-5FFD8B138D2C}"/>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2E2170B8-3AA7-45AF-B4FA-5C0E90AC9F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70075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127777A5-2891-44DB-ABB3-0BB484DDB37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77EAB2DD-5B13-416D-8406-9499214123BC}" type="slidenum">
              <a:rPr lang="en-US" altLang="pt-BR"/>
              <a:pPr algn="r" eaLnBrk="1" hangingPunct="1">
                <a:spcBef>
                  <a:spcPct val="0"/>
                </a:spcBef>
              </a:pPr>
              <a:t>42</a:t>
            </a:fld>
            <a:endParaRPr lang="en-US" altLang="pt-BR"/>
          </a:p>
        </p:txBody>
      </p:sp>
      <p:sp>
        <p:nvSpPr>
          <p:cNvPr id="81923" name="Rectangle 2">
            <a:extLst>
              <a:ext uri="{FF2B5EF4-FFF2-40B4-BE49-F238E27FC236}">
                <a16:creationId xmlns:a16="http://schemas.microsoft.com/office/drawing/2014/main" id="{08732E5D-3905-45EB-8144-4A41122E6F92}"/>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34902C3E-36B1-46C8-B591-159756E6BE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cs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BB87CC37-4BC8-4864-A396-747F4640A86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594E1AF4-1972-4EA5-A283-17785CDE9100}" type="slidenum">
              <a:rPr lang="en-US" altLang="pt-BR"/>
              <a:pPr algn="r" eaLnBrk="1" hangingPunct="1">
                <a:spcBef>
                  <a:spcPct val="0"/>
                </a:spcBef>
              </a:pPr>
              <a:t>43</a:t>
            </a:fld>
            <a:endParaRPr lang="en-US" altLang="pt-BR"/>
          </a:p>
        </p:txBody>
      </p:sp>
      <p:sp>
        <p:nvSpPr>
          <p:cNvPr id="83971" name="Rectangle 2">
            <a:extLst>
              <a:ext uri="{FF2B5EF4-FFF2-40B4-BE49-F238E27FC236}">
                <a16:creationId xmlns:a16="http://schemas.microsoft.com/office/drawing/2014/main" id="{7B9CF6DE-C474-43FC-BC2E-EB0B8219FB25}"/>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B3FBCED5-EC6D-4186-895E-F75403682D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cs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DB1A1CE9-D32C-4623-82CA-8B9E3DE2218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FB08F0DE-CAA9-4716-A8EE-6EC0C91925A0}" type="slidenum">
              <a:rPr lang="en-US" altLang="pt-BR"/>
              <a:pPr algn="r" eaLnBrk="1" hangingPunct="1">
                <a:spcBef>
                  <a:spcPct val="0"/>
                </a:spcBef>
              </a:pPr>
              <a:t>44</a:t>
            </a:fld>
            <a:endParaRPr lang="en-US" altLang="pt-BR"/>
          </a:p>
        </p:txBody>
      </p:sp>
      <p:sp>
        <p:nvSpPr>
          <p:cNvPr id="86019" name="Rectangle 2">
            <a:extLst>
              <a:ext uri="{FF2B5EF4-FFF2-40B4-BE49-F238E27FC236}">
                <a16:creationId xmlns:a16="http://schemas.microsoft.com/office/drawing/2014/main" id="{A9BF6EBF-7A55-4C4C-86B4-25B9B741EBEB}"/>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ABEB8215-6912-4FC3-BA4B-9F6526C586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cs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A1FFECC6-CBB9-415D-9DA6-59FAF41C806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32CEA2E6-BDF0-45D5-97B4-6F92FB9BD2E2}" type="slidenum">
              <a:rPr lang="en-US" altLang="pt-BR"/>
              <a:pPr algn="r" eaLnBrk="1" hangingPunct="1">
                <a:spcBef>
                  <a:spcPct val="0"/>
                </a:spcBef>
              </a:pPr>
              <a:t>45</a:t>
            </a:fld>
            <a:endParaRPr lang="en-US" altLang="pt-BR"/>
          </a:p>
        </p:txBody>
      </p:sp>
      <p:sp>
        <p:nvSpPr>
          <p:cNvPr id="90115" name="Rectangle 2">
            <a:extLst>
              <a:ext uri="{FF2B5EF4-FFF2-40B4-BE49-F238E27FC236}">
                <a16:creationId xmlns:a16="http://schemas.microsoft.com/office/drawing/2014/main" id="{6BE1705F-9C1E-447F-A95D-5183825B01C7}"/>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DE7EFC09-042E-4A3D-A6E3-97F4E9893D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cs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8C362BC2-7E5D-4733-A494-59D60715088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2FBAC4F6-8689-4004-81F8-D1824B598C37}" type="slidenum">
              <a:rPr lang="en-US" altLang="pt-BR"/>
              <a:pPr algn="r" eaLnBrk="1" hangingPunct="1">
                <a:spcBef>
                  <a:spcPct val="0"/>
                </a:spcBef>
              </a:pPr>
              <a:t>46</a:t>
            </a:fld>
            <a:endParaRPr lang="en-US" altLang="pt-BR"/>
          </a:p>
        </p:txBody>
      </p:sp>
      <p:sp>
        <p:nvSpPr>
          <p:cNvPr id="92163" name="Rectangle 2">
            <a:extLst>
              <a:ext uri="{FF2B5EF4-FFF2-40B4-BE49-F238E27FC236}">
                <a16:creationId xmlns:a16="http://schemas.microsoft.com/office/drawing/2014/main" id="{9A60956B-87B2-442C-B159-F739275AD203}"/>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7B43D773-7A2B-4A30-A8D8-760E0F7517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cs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D47AFC67-0F94-49FB-8034-487A10D41E8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0C6F4CEF-37BD-4F1F-9B7E-B83FC02FB3E4}" type="slidenum">
              <a:rPr lang="en-US" altLang="pt-BR"/>
              <a:pPr algn="r" eaLnBrk="1" hangingPunct="1">
                <a:spcBef>
                  <a:spcPct val="0"/>
                </a:spcBef>
              </a:pPr>
              <a:t>47</a:t>
            </a:fld>
            <a:endParaRPr lang="en-US" altLang="pt-BR"/>
          </a:p>
        </p:txBody>
      </p:sp>
      <p:sp>
        <p:nvSpPr>
          <p:cNvPr id="94211" name="Rectangle 2">
            <a:extLst>
              <a:ext uri="{FF2B5EF4-FFF2-40B4-BE49-F238E27FC236}">
                <a16:creationId xmlns:a16="http://schemas.microsoft.com/office/drawing/2014/main" id="{652311FF-C091-44AD-81D0-DE7B27F0FEAE}"/>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378AC482-9187-497A-8574-830CD783BA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cs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D8229F19-C55A-44C5-9B13-0B6774DD5D8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988CBE18-2FD3-401B-875D-C41507675F50}" type="slidenum">
              <a:rPr lang="en-US" altLang="pt-BR"/>
              <a:pPr algn="r" eaLnBrk="1" hangingPunct="1">
                <a:spcBef>
                  <a:spcPct val="0"/>
                </a:spcBef>
              </a:pPr>
              <a:t>48</a:t>
            </a:fld>
            <a:endParaRPr lang="en-US" altLang="pt-BR"/>
          </a:p>
        </p:txBody>
      </p:sp>
      <p:sp>
        <p:nvSpPr>
          <p:cNvPr id="96259" name="Rectangle 2">
            <a:extLst>
              <a:ext uri="{FF2B5EF4-FFF2-40B4-BE49-F238E27FC236}">
                <a16:creationId xmlns:a16="http://schemas.microsoft.com/office/drawing/2014/main" id="{03A619FF-F2EE-4B04-AF37-15954D3DDBCC}"/>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14CA20F8-BF42-41B4-8561-8EEDEF9183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cs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D8229F19-C55A-44C5-9B13-0B6774DD5D8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988CBE18-2FD3-401B-875D-C41507675F50}" type="slidenum">
              <a:rPr lang="en-US" altLang="pt-BR"/>
              <a:pPr algn="r" eaLnBrk="1" hangingPunct="1">
                <a:spcBef>
                  <a:spcPct val="0"/>
                </a:spcBef>
              </a:pPr>
              <a:t>49</a:t>
            </a:fld>
            <a:endParaRPr lang="en-US" altLang="pt-BR"/>
          </a:p>
        </p:txBody>
      </p:sp>
      <p:sp>
        <p:nvSpPr>
          <p:cNvPr id="96259" name="Rectangle 2">
            <a:extLst>
              <a:ext uri="{FF2B5EF4-FFF2-40B4-BE49-F238E27FC236}">
                <a16:creationId xmlns:a16="http://schemas.microsoft.com/office/drawing/2014/main" id="{03A619FF-F2EE-4B04-AF37-15954D3DDBCC}"/>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14CA20F8-BF42-41B4-8561-8EEDEF9183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8827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D57C9203-7410-411D-8CC3-DDF6499D6DF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2630CECF-55D8-4CB6-9EAF-DBC1CFE98F09}" type="slidenum">
              <a:rPr lang="en-US" altLang="en-US"/>
              <a:pPr algn="r" eaLnBrk="1" hangingPunct="1">
                <a:spcBef>
                  <a:spcPct val="0"/>
                </a:spcBef>
              </a:pPr>
              <a:t>5</a:t>
            </a:fld>
            <a:endParaRPr lang="en-US" altLang="en-US"/>
          </a:p>
        </p:txBody>
      </p:sp>
      <p:sp>
        <p:nvSpPr>
          <p:cNvPr id="34819" name="Rectangle 2">
            <a:extLst>
              <a:ext uri="{FF2B5EF4-FFF2-40B4-BE49-F238E27FC236}">
                <a16:creationId xmlns:a16="http://schemas.microsoft.com/office/drawing/2014/main" id="{C3D9C6F8-4703-2804-B240-67B0B5DBCF15}"/>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236B31F7-E563-6C70-5CEE-67C29FE560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a:latin typeface="Arial" panose="020B0604020202020204" pitchFamily="34" charset="0"/>
              <a:cs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e55b39f202_0_8:notes"/>
          <p:cNvSpPr>
            <a:spLocks noGrp="1" noRot="1" noChangeAspect="1"/>
          </p:cNvSpPr>
          <p:nvPr>
            <p:ph type="sldImg" idx="2"/>
          </p:nvPr>
        </p:nvSpPr>
        <p:spPr>
          <a:xfrm>
            <a:off x="982663" y="685800"/>
            <a:ext cx="48926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e55b39f20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9315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1DBE3DAC-CD8A-4EE3-F5D3-236816C7DFE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5FD70E21-0D83-43E6-9858-3B87FF2FA26F}" type="slidenum">
              <a:rPr lang="en-US" altLang="en-US"/>
              <a:pPr algn="r" eaLnBrk="1" hangingPunct="1">
                <a:spcBef>
                  <a:spcPct val="0"/>
                </a:spcBef>
              </a:pPr>
              <a:t>6</a:t>
            </a:fld>
            <a:endParaRPr lang="en-US" altLang="en-US"/>
          </a:p>
        </p:txBody>
      </p:sp>
      <p:sp>
        <p:nvSpPr>
          <p:cNvPr id="36867" name="Rectangle 2">
            <a:extLst>
              <a:ext uri="{FF2B5EF4-FFF2-40B4-BE49-F238E27FC236}">
                <a16:creationId xmlns:a16="http://schemas.microsoft.com/office/drawing/2014/main" id="{8FFCFA72-9DA8-85BF-254C-10BFC3190B71}"/>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6EB14299-4BF5-2149-22B2-66FFB3E9F7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297D2983-7F6B-4045-AED6-C978F61CDDC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B5F0279D-95E7-49A8-82A7-C64767E5AC82}" type="slidenum">
              <a:rPr lang="en-US" altLang="en-US"/>
              <a:pPr algn="r" eaLnBrk="1" hangingPunct="1">
                <a:spcBef>
                  <a:spcPct val="0"/>
                </a:spcBef>
              </a:pPr>
              <a:t>7</a:t>
            </a:fld>
            <a:endParaRPr lang="en-US" altLang="en-US"/>
          </a:p>
        </p:txBody>
      </p:sp>
      <p:sp>
        <p:nvSpPr>
          <p:cNvPr id="34819" name="Rectangle 2">
            <a:extLst>
              <a:ext uri="{FF2B5EF4-FFF2-40B4-BE49-F238E27FC236}">
                <a16:creationId xmlns:a16="http://schemas.microsoft.com/office/drawing/2014/main" id="{88D73CA5-2297-4CA1-989B-60A7465CA25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151718D2-8B99-44A1-9CD1-93ECACF870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6145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297D2983-7F6B-4045-AED6-C978F61CDDC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B5F0279D-95E7-49A8-82A7-C64767E5AC82}" type="slidenum">
              <a:rPr lang="en-US" altLang="en-US"/>
              <a:pPr algn="r" eaLnBrk="1" hangingPunct="1">
                <a:spcBef>
                  <a:spcPct val="0"/>
                </a:spcBef>
              </a:pPr>
              <a:t>8</a:t>
            </a:fld>
            <a:endParaRPr lang="en-US" altLang="en-US"/>
          </a:p>
        </p:txBody>
      </p:sp>
      <p:sp>
        <p:nvSpPr>
          <p:cNvPr id="34819" name="Rectangle 2">
            <a:extLst>
              <a:ext uri="{FF2B5EF4-FFF2-40B4-BE49-F238E27FC236}">
                <a16:creationId xmlns:a16="http://schemas.microsoft.com/office/drawing/2014/main" id="{88D73CA5-2297-4CA1-989B-60A7465CA25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151718D2-8B99-44A1-9CD1-93ECACF870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44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09DC4C64-4728-759A-3833-D95A948888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8BD9C01D-2F57-437F-9B4F-D99E7C59B7F0}" type="slidenum">
              <a:rPr lang="en-US" altLang="en-US"/>
              <a:pPr algn="r" eaLnBrk="1" hangingPunct="1">
                <a:spcBef>
                  <a:spcPct val="0"/>
                </a:spcBef>
              </a:pPr>
              <a:t>9</a:t>
            </a:fld>
            <a:endParaRPr lang="en-US" altLang="en-US"/>
          </a:p>
        </p:txBody>
      </p:sp>
      <p:sp>
        <p:nvSpPr>
          <p:cNvPr id="45059" name="Rectangle 2">
            <a:extLst>
              <a:ext uri="{FF2B5EF4-FFF2-40B4-BE49-F238E27FC236}">
                <a16:creationId xmlns:a16="http://schemas.microsoft.com/office/drawing/2014/main" id="{6498D757-25DD-8799-66B7-2316322CD75C}"/>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266543F7-DBEE-4269-0A2D-627AB54911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85813" y="1202123"/>
            <a:ext cx="8905875" cy="2557275"/>
          </a:xfrm>
        </p:spPr>
        <p:txBody>
          <a:bodyPr anchor="b"/>
          <a:lstStyle>
            <a:lvl1pPr algn="ctr">
              <a:defRPr sz="6427"/>
            </a:lvl1pPr>
          </a:lstStyle>
          <a:p>
            <a:r>
              <a:rPr lang="pt-BR"/>
              <a:t>Clique para editar o título Mestre</a:t>
            </a:r>
            <a:endParaRPr lang="en-US" dirty="0"/>
          </a:p>
        </p:txBody>
      </p:sp>
      <p:sp>
        <p:nvSpPr>
          <p:cNvPr id="3" name="Subtitle 2"/>
          <p:cNvSpPr>
            <a:spLocks noGrp="1"/>
          </p:cNvSpPr>
          <p:nvPr>
            <p:ph type="subTitle" idx="1"/>
          </p:nvPr>
        </p:nvSpPr>
        <p:spPr>
          <a:xfrm>
            <a:off x="1309688" y="3858016"/>
            <a:ext cx="7858125" cy="1773429"/>
          </a:xfrm>
        </p:spPr>
        <p:txBody>
          <a:bodyPr/>
          <a:lstStyle>
            <a:lvl1pPr marL="0" indent="0" algn="ctr">
              <a:buNone/>
              <a:defRPr sz="2571"/>
            </a:lvl1pPr>
            <a:lvl2pPr marL="489707" indent="0" algn="ctr">
              <a:buNone/>
              <a:defRPr sz="2142"/>
            </a:lvl2pPr>
            <a:lvl3pPr marL="979414" indent="0" algn="ctr">
              <a:buNone/>
              <a:defRPr sz="1928"/>
            </a:lvl3pPr>
            <a:lvl4pPr marL="1469121" indent="0" algn="ctr">
              <a:buNone/>
              <a:defRPr sz="1714"/>
            </a:lvl4pPr>
            <a:lvl5pPr marL="1958828" indent="0" algn="ctr">
              <a:buNone/>
              <a:defRPr sz="1714"/>
            </a:lvl5pPr>
            <a:lvl6pPr marL="2448535" indent="0" algn="ctr">
              <a:buNone/>
              <a:defRPr sz="1714"/>
            </a:lvl6pPr>
            <a:lvl7pPr marL="2938242" indent="0" algn="ctr">
              <a:buNone/>
              <a:defRPr sz="1714"/>
            </a:lvl7pPr>
            <a:lvl8pPr marL="3427948" indent="0" algn="ctr">
              <a:buNone/>
              <a:defRPr sz="1714"/>
            </a:lvl8pPr>
            <a:lvl9pPr marL="3917655" indent="0" algn="ctr">
              <a:buNone/>
              <a:defRPr sz="1714"/>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62318136-D917-46AA-94D8-A8640C577D35}" type="datetimeFigureOut">
              <a:rPr lang="pt-BR" smtClean="0"/>
              <a:t>19/05/2022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6C15C4C-892E-4C77-A4B3-E45F7316CD3E}" type="slidenum">
              <a:rPr lang="pt-BR" smtClean="0"/>
              <a:t>‹nº›</a:t>
            </a:fld>
            <a:endParaRPr lang="pt-BR"/>
          </a:p>
        </p:txBody>
      </p:sp>
    </p:spTree>
    <p:extLst>
      <p:ext uri="{BB962C8B-B14F-4D97-AF65-F5344CB8AC3E}">
        <p14:creationId xmlns:p14="http://schemas.microsoft.com/office/powerpoint/2010/main" val="3312654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2318136-D917-46AA-94D8-A8640C577D35}" type="datetimeFigureOut">
              <a:rPr lang="pt-BR" smtClean="0"/>
              <a:t>19/05/2022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6C15C4C-892E-4C77-A4B3-E45F7316CD3E}" type="slidenum">
              <a:rPr lang="pt-BR" smtClean="0"/>
              <a:t>‹nº›</a:t>
            </a:fld>
            <a:endParaRPr lang="pt-BR"/>
          </a:p>
        </p:txBody>
      </p:sp>
    </p:spTree>
    <p:extLst>
      <p:ext uri="{BB962C8B-B14F-4D97-AF65-F5344CB8AC3E}">
        <p14:creationId xmlns:p14="http://schemas.microsoft.com/office/powerpoint/2010/main" val="548364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97961" y="391072"/>
            <a:ext cx="2259211" cy="6224856"/>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20329" y="391072"/>
            <a:ext cx="6646664" cy="6224856"/>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2318136-D917-46AA-94D8-A8640C577D35}" type="datetimeFigureOut">
              <a:rPr lang="pt-BR" smtClean="0"/>
              <a:t>19/05/2022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6C15C4C-892E-4C77-A4B3-E45F7316CD3E}" type="slidenum">
              <a:rPr lang="pt-BR" smtClean="0"/>
              <a:t>‹nº›</a:t>
            </a:fld>
            <a:endParaRPr lang="pt-BR"/>
          </a:p>
        </p:txBody>
      </p:sp>
    </p:spTree>
    <p:extLst>
      <p:ext uri="{BB962C8B-B14F-4D97-AF65-F5344CB8AC3E}">
        <p14:creationId xmlns:p14="http://schemas.microsoft.com/office/powerpoint/2010/main" val="2486790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57156" y="635534"/>
            <a:ext cx="9763188" cy="817865"/>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57156" y="1645834"/>
            <a:ext cx="9763188" cy="4878915"/>
          </a:xfrm>
          <a:prstGeom prst="rect">
            <a:avLst/>
          </a:prstGeom>
        </p:spPr>
        <p:txBody>
          <a:bodyPr spcFirstLastPara="1" wrap="square" lIns="91425" tIns="91425" rIns="91425" bIns="91425" anchor="t" anchorCtr="0">
            <a:normAutofit/>
          </a:bodyPr>
          <a:lstStyle>
            <a:lvl1pPr marL="523860" lvl="0" indent="-392895">
              <a:spcBef>
                <a:spcPts val="0"/>
              </a:spcBef>
              <a:spcAft>
                <a:spcPts val="0"/>
              </a:spcAft>
              <a:buSzPts val="1800"/>
              <a:buChar char="●"/>
              <a:defRPr/>
            </a:lvl1pPr>
            <a:lvl2pPr marL="1047720" lvl="1" indent="-363792">
              <a:spcBef>
                <a:spcPts val="0"/>
              </a:spcBef>
              <a:spcAft>
                <a:spcPts val="0"/>
              </a:spcAft>
              <a:buSzPts val="1400"/>
              <a:buChar char="○"/>
              <a:defRPr/>
            </a:lvl2pPr>
            <a:lvl3pPr marL="1571579" lvl="2" indent="-363792">
              <a:spcBef>
                <a:spcPts val="0"/>
              </a:spcBef>
              <a:spcAft>
                <a:spcPts val="0"/>
              </a:spcAft>
              <a:buSzPts val="1400"/>
              <a:buChar char="■"/>
              <a:defRPr/>
            </a:lvl3pPr>
            <a:lvl4pPr marL="2095439" lvl="3" indent="-363792">
              <a:spcBef>
                <a:spcPts val="0"/>
              </a:spcBef>
              <a:spcAft>
                <a:spcPts val="0"/>
              </a:spcAft>
              <a:buSzPts val="1400"/>
              <a:buChar char="●"/>
              <a:defRPr/>
            </a:lvl4pPr>
            <a:lvl5pPr marL="2619299" lvl="4" indent="-363792">
              <a:spcBef>
                <a:spcPts val="0"/>
              </a:spcBef>
              <a:spcAft>
                <a:spcPts val="0"/>
              </a:spcAft>
              <a:buSzPts val="1400"/>
              <a:buChar char="○"/>
              <a:defRPr/>
            </a:lvl5pPr>
            <a:lvl6pPr marL="3143159" lvl="5" indent="-363792">
              <a:spcBef>
                <a:spcPts val="0"/>
              </a:spcBef>
              <a:spcAft>
                <a:spcPts val="0"/>
              </a:spcAft>
              <a:buSzPts val="1400"/>
              <a:buChar char="■"/>
              <a:defRPr/>
            </a:lvl6pPr>
            <a:lvl7pPr marL="3667018" lvl="6" indent="-363792">
              <a:spcBef>
                <a:spcPts val="0"/>
              </a:spcBef>
              <a:spcAft>
                <a:spcPts val="0"/>
              </a:spcAft>
              <a:buSzPts val="1400"/>
              <a:buChar char="●"/>
              <a:defRPr/>
            </a:lvl7pPr>
            <a:lvl8pPr marL="4190878" lvl="7" indent="-363792">
              <a:spcBef>
                <a:spcPts val="0"/>
              </a:spcBef>
              <a:spcAft>
                <a:spcPts val="0"/>
              </a:spcAft>
              <a:buSzPts val="1400"/>
              <a:buChar char="○"/>
              <a:defRPr/>
            </a:lvl8pPr>
            <a:lvl9pPr marL="4714738" lvl="8" indent="-363792">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9708025" y="6659477"/>
            <a:ext cx="628719" cy="562095"/>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3694775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2318136-D917-46AA-94D8-A8640C577D35}" type="datetimeFigureOut">
              <a:rPr lang="pt-BR" smtClean="0"/>
              <a:t>19/05/2022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6C15C4C-892E-4C77-A4B3-E45F7316CD3E}" type="slidenum">
              <a:rPr lang="pt-BR" smtClean="0"/>
              <a:t>‹nº›</a:t>
            </a:fld>
            <a:endParaRPr lang="pt-BR"/>
          </a:p>
        </p:txBody>
      </p:sp>
    </p:spTree>
    <p:extLst>
      <p:ext uri="{BB962C8B-B14F-4D97-AF65-F5344CB8AC3E}">
        <p14:creationId xmlns:p14="http://schemas.microsoft.com/office/powerpoint/2010/main" val="7475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14872" y="1831242"/>
            <a:ext cx="9036844" cy="3055466"/>
          </a:xfrm>
        </p:spPr>
        <p:txBody>
          <a:bodyPr anchor="b"/>
          <a:lstStyle>
            <a:lvl1pPr>
              <a:defRPr sz="6427"/>
            </a:lvl1pPr>
          </a:lstStyle>
          <a:p>
            <a:r>
              <a:rPr lang="pt-BR"/>
              <a:t>Clique para editar o título Mestre</a:t>
            </a:r>
            <a:endParaRPr lang="en-US" dirty="0"/>
          </a:p>
        </p:txBody>
      </p:sp>
      <p:sp>
        <p:nvSpPr>
          <p:cNvPr id="3" name="Text Placeholder 2"/>
          <p:cNvSpPr>
            <a:spLocks noGrp="1"/>
          </p:cNvSpPr>
          <p:nvPr>
            <p:ph type="body" idx="1"/>
          </p:nvPr>
        </p:nvSpPr>
        <p:spPr>
          <a:xfrm>
            <a:off x="714872" y="4915614"/>
            <a:ext cx="9036844" cy="1606798"/>
          </a:xfrm>
        </p:spPr>
        <p:txBody>
          <a:bodyPr/>
          <a:lstStyle>
            <a:lvl1pPr marL="0" indent="0">
              <a:buNone/>
              <a:defRPr sz="2571">
                <a:solidFill>
                  <a:schemeClr val="tx1"/>
                </a:solidFill>
              </a:defRPr>
            </a:lvl1pPr>
            <a:lvl2pPr marL="489707" indent="0">
              <a:buNone/>
              <a:defRPr sz="2142">
                <a:solidFill>
                  <a:schemeClr val="tx1">
                    <a:tint val="75000"/>
                  </a:schemeClr>
                </a:solidFill>
              </a:defRPr>
            </a:lvl2pPr>
            <a:lvl3pPr marL="979414" indent="0">
              <a:buNone/>
              <a:defRPr sz="1928">
                <a:solidFill>
                  <a:schemeClr val="tx1">
                    <a:tint val="75000"/>
                  </a:schemeClr>
                </a:solidFill>
              </a:defRPr>
            </a:lvl3pPr>
            <a:lvl4pPr marL="1469121" indent="0">
              <a:buNone/>
              <a:defRPr sz="1714">
                <a:solidFill>
                  <a:schemeClr val="tx1">
                    <a:tint val="75000"/>
                  </a:schemeClr>
                </a:solidFill>
              </a:defRPr>
            </a:lvl4pPr>
            <a:lvl5pPr marL="1958828" indent="0">
              <a:buNone/>
              <a:defRPr sz="1714">
                <a:solidFill>
                  <a:schemeClr val="tx1">
                    <a:tint val="75000"/>
                  </a:schemeClr>
                </a:solidFill>
              </a:defRPr>
            </a:lvl5pPr>
            <a:lvl6pPr marL="2448535" indent="0">
              <a:buNone/>
              <a:defRPr sz="1714">
                <a:solidFill>
                  <a:schemeClr val="tx1">
                    <a:tint val="75000"/>
                  </a:schemeClr>
                </a:solidFill>
              </a:defRPr>
            </a:lvl6pPr>
            <a:lvl7pPr marL="2938242" indent="0">
              <a:buNone/>
              <a:defRPr sz="1714">
                <a:solidFill>
                  <a:schemeClr val="tx1">
                    <a:tint val="75000"/>
                  </a:schemeClr>
                </a:solidFill>
              </a:defRPr>
            </a:lvl7pPr>
            <a:lvl8pPr marL="3427948" indent="0">
              <a:buNone/>
              <a:defRPr sz="1714">
                <a:solidFill>
                  <a:schemeClr val="tx1">
                    <a:tint val="75000"/>
                  </a:schemeClr>
                </a:solidFill>
              </a:defRPr>
            </a:lvl8pPr>
            <a:lvl9pPr marL="3917655" indent="0">
              <a:buNone/>
              <a:defRPr sz="1714">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62318136-D917-46AA-94D8-A8640C577D35}" type="datetimeFigureOut">
              <a:rPr lang="pt-BR" smtClean="0"/>
              <a:t>19/05/2022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6C15C4C-892E-4C77-A4B3-E45F7316CD3E}" type="slidenum">
              <a:rPr lang="pt-BR" smtClean="0"/>
              <a:t>‹nº›</a:t>
            </a:fld>
            <a:endParaRPr lang="pt-BR"/>
          </a:p>
        </p:txBody>
      </p:sp>
    </p:spTree>
    <p:extLst>
      <p:ext uri="{BB962C8B-B14F-4D97-AF65-F5344CB8AC3E}">
        <p14:creationId xmlns:p14="http://schemas.microsoft.com/office/powerpoint/2010/main" val="1135524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20328" y="1955363"/>
            <a:ext cx="4452938" cy="466056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304234" y="1955363"/>
            <a:ext cx="4452938" cy="466056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62318136-D917-46AA-94D8-A8640C577D35}" type="datetimeFigureOut">
              <a:rPr lang="pt-BR" smtClean="0"/>
              <a:t>19/05/2022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6C15C4C-892E-4C77-A4B3-E45F7316CD3E}" type="slidenum">
              <a:rPr lang="pt-BR" smtClean="0"/>
              <a:t>‹nº›</a:t>
            </a:fld>
            <a:endParaRPr lang="pt-BR"/>
          </a:p>
        </p:txBody>
      </p:sp>
    </p:spTree>
    <p:extLst>
      <p:ext uri="{BB962C8B-B14F-4D97-AF65-F5344CB8AC3E}">
        <p14:creationId xmlns:p14="http://schemas.microsoft.com/office/powerpoint/2010/main" val="243323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21693" y="391074"/>
            <a:ext cx="9036844" cy="1419764"/>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21694" y="1800635"/>
            <a:ext cx="4432473" cy="882463"/>
          </a:xfrm>
        </p:spPr>
        <p:txBody>
          <a:bodyPr anchor="b"/>
          <a:lstStyle>
            <a:lvl1pPr marL="0" indent="0">
              <a:buNone/>
              <a:defRPr sz="2571" b="1"/>
            </a:lvl1pPr>
            <a:lvl2pPr marL="489707" indent="0">
              <a:buNone/>
              <a:defRPr sz="2142" b="1"/>
            </a:lvl2pPr>
            <a:lvl3pPr marL="979414" indent="0">
              <a:buNone/>
              <a:defRPr sz="1928" b="1"/>
            </a:lvl3pPr>
            <a:lvl4pPr marL="1469121" indent="0">
              <a:buNone/>
              <a:defRPr sz="1714" b="1"/>
            </a:lvl4pPr>
            <a:lvl5pPr marL="1958828" indent="0">
              <a:buNone/>
              <a:defRPr sz="1714" b="1"/>
            </a:lvl5pPr>
            <a:lvl6pPr marL="2448535" indent="0">
              <a:buNone/>
              <a:defRPr sz="1714" b="1"/>
            </a:lvl6pPr>
            <a:lvl7pPr marL="2938242" indent="0">
              <a:buNone/>
              <a:defRPr sz="1714" b="1"/>
            </a:lvl7pPr>
            <a:lvl8pPr marL="3427948" indent="0">
              <a:buNone/>
              <a:defRPr sz="1714" b="1"/>
            </a:lvl8pPr>
            <a:lvl9pPr marL="3917655" indent="0">
              <a:buNone/>
              <a:defRPr sz="1714" b="1"/>
            </a:lvl9pPr>
          </a:lstStyle>
          <a:p>
            <a:pPr lvl="0"/>
            <a:r>
              <a:rPr lang="pt-BR"/>
              <a:t>Clique para editar os estilos de texto Mestres</a:t>
            </a:r>
          </a:p>
        </p:txBody>
      </p:sp>
      <p:sp>
        <p:nvSpPr>
          <p:cNvPr id="4" name="Content Placeholder 3"/>
          <p:cNvSpPr>
            <a:spLocks noGrp="1"/>
          </p:cNvSpPr>
          <p:nvPr>
            <p:ph sz="half" idx="2"/>
          </p:nvPr>
        </p:nvSpPr>
        <p:spPr>
          <a:xfrm>
            <a:off x="721694" y="2683098"/>
            <a:ext cx="4432473" cy="394643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304235" y="1800635"/>
            <a:ext cx="4454302" cy="882463"/>
          </a:xfrm>
        </p:spPr>
        <p:txBody>
          <a:bodyPr anchor="b"/>
          <a:lstStyle>
            <a:lvl1pPr marL="0" indent="0">
              <a:buNone/>
              <a:defRPr sz="2571" b="1"/>
            </a:lvl1pPr>
            <a:lvl2pPr marL="489707" indent="0">
              <a:buNone/>
              <a:defRPr sz="2142" b="1"/>
            </a:lvl2pPr>
            <a:lvl3pPr marL="979414" indent="0">
              <a:buNone/>
              <a:defRPr sz="1928" b="1"/>
            </a:lvl3pPr>
            <a:lvl4pPr marL="1469121" indent="0">
              <a:buNone/>
              <a:defRPr sz="1714" b="1"/>
            </a:lvl4pPr>
            <a:lvl5pPr marL="1958828" indent="0">
              <a:buNone/>
              <a:defRPr sz="1714" b="1"/>
            </a:lvl5pPr>
            <a:lvl6pPr marL="2448535" indent="0">
              <a:buNone/>
              <a:defRPr sz="1714" b="1"/>
            </a:lvl6pPr>
            <a:lvl7pPr marL="2938242" indent="0">
              <a:buNone/>
              <a:defRPr sz="1714" b="1"/>
            </a:lvl7pPr>
            <a:lvl8pPr marL="3427948" indent="0">
              <a:buNone/>
              <a:defRPr sz="1714" b="1"/>
            </a:lvl8pPr>
            <a:lvl9pPr marL="3917655" indent="0">
              <a:buNone/>
              <a:defRPr sz="1714" b="1"/>
            </a:lvl9pPr>
          </a:lstStyle>
          <a:p>
            <a:pPr lvl="0"/>
            <a:r>
              <a:rPr lang="pt-BR"/>
              <a:t>Clique para editar os estilos de texto Mestres</a:t>
            </a:r>
          </a:p>
        </p:txBody>
      </p:sp>
      <p:sp>
        <p:nvSpPr>
          <p:cNvPr id="6" name="Content Placeholder 5"/>
          <p:cNvSpPr>
            <a:spLocks noGrp="1"/>
          </p:cNvSpPr>
          <p:nvPr>
            <p:ph sz="quarter" idx="4"/>
          </p:nvPr>
        </p:nvSpPr>
        <p:spPr>
          <a:xfrm>
            <a:off x="5304235" y="2683098"/>
            <a:ext cx="4454302" cy="394643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62318136-D917-46AA-94D8-A8640C577D35}" type="datetimeFigureOut">
              <a:rPr lang="pt-BR" smtClean="0"/>
              <a:t>19/05/2022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6C15C4C-892E-4C77-A4B3-E45F7316CD3E}" type="slidenum">
              <a:rPr lang="pt-BR" smtClean="0"/>
              <a:t>‹nº›</a:t>
            </a:fld>
            <a:endParaRPr lang="pt-BR"/>
          </a:p>
        </p:txBody>
      </p:sp>
    </p:spTree>
    <p:extLst>
      <p:ext uri="{BB962C8B-B14F-4D97-AF65-F5344CB8AC3E}">
        <p14:creationId xmlns:p14="http://schemas.microsoft.com/office/powerpoint/2010/main" val="1029205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62318136-D917-46AA-94D8-A8640C577D35}" type="datetimeFigureOut">
              <a:rPr lang="pt-BR" smtClean="0"/>
              <a:t>19/05/2022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6C15C4C-892E-4C77-A4B3-E45F7316CD3E}" type="slidenum">
              <a:rPr lang="pt-BR" smtClean="0"/>
              <a:t>‹nº›</a:t>
            </a:fld>
            <a:endParaRPr lang="pt-BR"/>
          </a:p>
        </p:txBody>
      </p:sp>
    </p:spTree>
    <p:extLst>
      <p:ext uri="{BB962C8B-B14F-4D97-AF65-F5344CB8AC3E}">
        <p14:creationId xmlns:p14="http://schemas.microsoft.com/office/powerpoint/2010/main" val="2904350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318136-D917-46AA-94D8-A8640C577D35}" type="datetimeFigureOut">
              <a:rPr lang="pt-BR" smtClean="0"/>
              <a:t>19/05/2022</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6C15C4C-892E-4C77-A4B3-E45F7316CD3E}" type="slidenum">
              <a:rPr lang="pt-BR" smtClean="0"/>
              <a:t>‹nº›</a:t>
            </a:fld>
            <a:endParaRPr lang="pt-BR"/>
          </a:p>
        </p:txBody>
      </p:sp>
    </p:spTree>
    <p:extLst>
      <p:ext uri="{BB962C8B-B14F-4D97-AF65-F5344CB8AC3E}">
        <p14:creationId xmlns:p14="http://schemas.microsoft.com/office/powerpoint/2010/main" val="4066631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21693" y="489691"/>
            <a:ext cx="3379266" cy="1713918"/>
          </a:xfrm>
        </p:spPr>
        <p:txBody>
          <a:bodyPr anchor="b"/>
          <a:lstStyle>
            <a:lvl1pPr>
              <a:defRPr sz="3428"/>
            </a:lvl1pPr>
          </a:lstStyle>
          <a:p>
            <a:r>
              <a:rPr lang="pt-BR"/>
              <a:t>Clique para editar o título Mestre</a:t>
            </a:r>
            <a:endParaRPr lang="en-US" dirty="0"/>
          </a:p>
        </p:txBody>
      </p:sp>
      <p:sp>
        <p:nvSpPr>
          <p:cNvPr id="3" name="Content Placeholder 2"/>
          <p:cNvSpPr>
            <a:spLocks noGrp="1"/>
          </p:cNvSpPr>
          <p:nvPr>
            <p:ph idx="1"/>
          </p:nvPr>
        </p:nvSpPr>
        <p:spPr>
          <a:xfrm>
            <a:off x="4454302" y="1057598"/>
            <a:ext cx="5304234" cy="5219969"/>
          </a:xfrm>
        </p:spPr>
        <p:txBody>
          <a:bodyPr/>
          <a:lstStyle>
            <a:lvl1pPr>
              <a:defRPr sz="3428"/>
            </a:lvl1pPr>
            <a:lvl2pPr>
              <a:defRPr sz="2999"/>
            </a:lvl2pPr>
            <a:lvl3pPr>
              <a:defRPr sz="2571"/>
            </a:lvl3pPr>
            <a:lvl4pPr>
              <a:defRPr sz="2142"/>
            </a:lvl4pPr>
            <a:lvl5pPr>
              <a:defRPr sz="2142"/>
            </a:lvl5pPr>
            <a:lvl6pPr>
              <a:defRPr sz="2142"/>
            </a:lvl6pPr>
            <a:lvl7pPr>
              <a:defRPr sz="2142"/>
            </a:lvl7pPr>
            <a:lvl8pPr>
              <a:defRPr sz="2142"/>
            </a:lvl8pPr>
            <a:lvl9pPr>
              <a:defRPr sz="2142"/>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21693" y="2203609"/>
            <a:ext cx="3379266" cy="4082458"/>
          </a:xfrm>
        </p:spPr>
        <p:txBody>
          <a:bodyPr/>
          <a:lstStyle>
            <a:lvl1pPr marL="0" indent="0">
              <a:buNone/>
              <a:defRPr sz="1714"/>
            </a:lvl1pPr>
            <a:lvl2pPr marL="489707" indent="0">
              <a:buNone/>
              <a:defRPr sz="1500"/>
            </a:lvl2pPr>
            <a:lvl3pPr marL="979414" indent="0">
              <a:buNone/>
              <a:defRPr sz="1285"/>
            </a:lvl3pPr>
            <a:lvl4pPr marL="1469121" indent="0">
              <a:buNone/>
              <a:defRPr sz="1071"/>
            </a:lvl4pPr>
            <a:lvl5pPr marL="1958828" indent="0">
              <a:buNone/>
              <a:defRPr sz="1071"/>
            </a:lvl5pPr>
            <a:lvl6pPr marL="2448535" indent="0">
              <a:buNone/>
              <a:defRPr sz="1071"/>
            </a:lvl6pPr>
            <a:lvl7pPr marL="2938242" indent="0">
              <a:buNone/>
              <a:defRPr sz="1071"/>
            </a:lvl7pPr>
            <a:lvl8pPr marL="3427948" indent="0">
              <a:buNone/>
              <a:defRPr sz="1071"/>
            </a:lvl8pPr>
            <a:lvl9pPr marL="3917655" indent="0">
              <a:buNone/>
              <a:defRPr sz="1071"/>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62318136-D917-46AA-94D8-A8640C577D35}" type="datetimeFigureOut">
              <a:rPr lang="pt-BR" smtClean="0"/>
              <a:t>19/05/2022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6C15C4C-892E-4C77-A4B3-E45F7316CD3E}" type="slidenum">
              <a:rPr lang="pt-BR" smtClean="0"/>
              <a:t>‹nº›</a:t>
            </a:fld>
            <a:endParaRPr lang="pt-BR"/>
          </a:p>
        </p:txBody>
      </p:sp>
    </p:spTree>
    <p:extLst>
      <p:ext uri="{BB962C8B-B14F-4D97-AF65-F5344CB8AC3E}">
        <p14:creationId xmlns:p14="http://schemas.microsoft.com/office/powerpoint/2010/main" val="1938772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21693" y="489691"/>
            <a:ext cx="3379266" cy="1713918"/>
          </a:xfrm>
        </p:spPr>
        <p:txBody>
          <a:bodyPr anchor="b"/>
          <a:lstStyle>
            <a:lvl1pPr>
              <a:defRPr sz="3428"/>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454302" y="1057598"/>
            <a:ext cx="5304234" cy="5219969"/>
          </a:xfrm>
        </p:spPr>
        <p:txBody>
          <a:bodyPr anchor="t"/>
          <a:lstStyle>
            <a:lvl1pPr marL="0" indent="0">
              <a:buNone/>
              <a:defRPr sz="3428"/>
            </a:lvl1pPr>
            <a:lvl2pPr marL="489707" indent="0">
              <a:buNone/>
              <a:defRPr sz="2999"/>
            </a:lvl2pPr>
            <a:lvl3pPr marL="979414" indent="0">
              <a:buNone/>
              <a:defRPr sz="2571"/>
            </a:lvl3pPr>
            <a:lvl4pPr marL="1469121" indent="0">
              <a:buNone/>
              <a:defRPr sz="2142"/>
            </a:lvl4pPr>
            <a:lvl5pPr marL="1958828" indent="0">
              <a:buNone/>
              <a:defRPr sz="2142"/>
            </a:lvl5pPr>
            <a:lvl6pPr marL="2448535" indent="0">
              <a:buNone/>
              <a:defRPr sz="2142"/>
            </a:lvl6pPr>
            <a:lvl7pPr marL="2938242" indent="0">
              <a:buNone/>
              <a:defRPr sz="2142"/>
            </a:lvl7pPr>
            <a:lvl8pPr marL="3427948" indent="0">
              <a:buNone/>
              <a:defRPr sz="2142"/>
            </a:lvl8pPr>
            <a:lvl9pPr marL="3917655" indent="0">
              <a:buNone/>
              <a:defRPr sz="2142"/>
            </a:lvl9pPr>
          </a:lstStyle>
          <a:p>
            <a:r>
              <a:rPr lang="pt-BR"/>
              <a:t>Clique no ícone para adicionar uma imagem</a:t>
            </a:r>
            <a:endParaRPr lang="en-US" dirty="0"/>
          </a:p>
        </p:txBody>
      </p:sp>
      <p:sp>
        <p:nvSpPr>
          <p:cNvPr id="4" name="Text Placeholder 3"/>
          <p:cNvSpPr>
            <a:spLocks noGrp="1"/>
          </p:cNvSpPr>
          <p:nvPr>
            <p:ph type="body" sz="half" idx="2"/>
          </p:nvPr>
        </p:nvSpPr>
        <p:spPr>
          <a:xfrm>
            <a:off x="721693" y="2203609"/>
            <a:ext cx="3379266" cy="4082458"/>
          </a:xfrm>
        </p:spPr>
        <p:txBody>
          <a:bodyPr/>
          <a:lstStyle>
            <a:lvl1pPr marL="0" indent="0">
              <a:buNone/>
              <a:defRPr sz="1714"/>
            </a:lvl1pPr>
            <a:lvl2pPr marL="489707" indent="0">
              <a:buNone/>
              <a:defRPr sz="1500"/>
            </a:lvl2pPr>
            <a:lvl3pPr marL="979414" indent="0">
              <a:buNone/>
              <a:defRPr sz="1285"/>
            </a:lvl3pPr>
            <a:lvl4pPr marL="1469121" indent="0">
              <a:buNone/>
              <a:defRPr sz="1071"/>
            </a:lvl4pPr>
            <a:lvl5pPr marL="1958828" indent="0">
              <a:buNone/>
              <a:defRPr sz="1071"/>
            </a:lvl5pPr>
            <a:lvl6pPr marL="2448535" indent="0">
              <a:buNone/>
              <a:defRPr sz="1071"/>
            </a:lvl6pPr>
            <a:lvl7pPr marL="2938242" indent="0">
              <a:buNone/>
              <a:defRPr sz="1071"/>
            </a:lvl7pPr>
            <a:lvl8pPr marL="3427948" indent="0">
              <a:buNone/>
              <a:defRPr sz="1071"/>
            </a:lvl8pPr>
            <a:lvl9pPr marL="3917655" indent="0">
              <a:buNone/>
              <a:defRPr sz="1071"/>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62318136-D917-46AA-94D8-A8640C577D35}" type="datetimeFigureOut">
              <a:rPr lang="pt-BR" smtClean="0"/>
              <a:t>19/05/2022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6C15C4C-892E-4C77-A4B3-E45F7316CD3E}" type="slidenum">
              <a:rPr lang="pt-BR" smtClean="0"/>
              <a:t>‹nº›</a:t>
            </a:fld>
            <a:endParaRPr lang="pt-BR"/>
          </a:p>
        </p:txBody>
      </p:sp>
    </p:spTree>
    <p:extLst>
      <p:ext uri="{BB962C8B-B14F-4D97-AF65-F5344CB8AC3E}">
        <p14:creationId xmlns:p14="http://schemas.microsoft.com/office/powerpoint/2010/main" val="167443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328" y="391074"/>
            <a:ext cx="9036844" cy="1419764"/>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20328" y="1955363"/>
            <a:ext cx="9036844" cy="4660565"/>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20328" y="6808065"/>
            <a:ext cx="2357438" cy="391073"/>
          </a:xfrm>
          <a:prstGeom prst="rect">
            <a:avLst/>
          </a:prstGeom>
        </p:spPr>
        <p:txBody>
          <a:bodyPr vert="horz" lIns="91440" tIns="45720" rIns="91440" bIns="45720" rtlCol="0" anchor="ctr"/>
          <a:lstStyle>
            <a:lvl1pPr algn="l">
              <a:defRPr sz="1285">
                <a:solidFill>
                  <a:schemeClr val="tx1">
                    <a:tint val="75000"/>
                  </a:schemeClr>
                </a:solidFill>
              </a:defRPr>
            </a:lvl1pPr>
          </a:lstStyle>
          <a:p>
            <a:fld id="{62318136-D917-46AA-94D8-A8640C577D35}" type="datetimeFigureOut">
              <a:rPr lang="pt-BR" smtClean="0"/>
              <a:t>19/05/2022</a:t>
            </a:fld>
            <a:endParaRPr lang="pt-BR"/>
          </a:p>
        </p:txBody>
      </p:sp>
      <p:sp>
        <p:nvSpPr>
          <p:cNvPr id="5" name="Footer Placeholder 4"/>
          <p:cNvSpPr>
            <a:spLocks noGrp="1"/>
          </p:cNvSpPr>
          <p:nvPr>
            <p:ph type="ftr" sz="quarter" idx="3"/>
          </p:nvPr>
        </p:nvSpPr>
        <p:spPr>
          <a:xfrm>
            <a:off x="3470672" y="6808065"/>
            <a:ext cx="3536156" cy="391073"/>
          </a:xfrm>
          <a:prstGeom prst="rect">
            <a:avLst/>
          </a:prstGeom>
        </p:spPr>
        <p:txBody>
          <a:bodyPr vert="horz" lIns="91440" tIns="45720" rIns="91440" bIns="45720" rtlCol="0" anchor="ctr"/>
          <a:lstStyle>
            <a:lvl1pPr algn="ctr">
              <a:defRPr sz="1285">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399734" y="6808065"/>
            <a:ext cx="2357438" cy="391073"/>
          </a:xfrm>
          <a:prstGeom prst="rect">
            <a:avLst/>
          </a:prstGeom>
        </p:spPr>
        <p:txBody>
          <a:bodyPr vert="horz" lIns="91440" tIns="45720" rIns="91440" bIns="45720" rtlCol="0" anchor="ctr"/>
          <a:lstStyle>
            <a:lvl1pPr algn="r">
              <a:defRPr sz="1285">
                <a:solidFill>
                  <a:schemeClr val="tx1">
                    <a:tint val="75000"/>
                  </a:schemeClr>
                </a:solidFill>
              </a:defRPr>
            </a:lvl1pPr>
          </a:lstStyle>
          <a:p>
            <a:fld id="{C6C15C4C-892E-4C77-A4B3-E45F7316CD3E}" type="slidenum">
              <a:rPr lang="pt-BR" smtClean="0"/>
              <a:t>‹nº›</a:t>
            </a:fld>
            <a:endParaRPr lang="pt-BR"/>
          </a:p>
        </p:txBody>
      </p:sp>
    </p:spTree>
    <p:extLst>
      <p:ext uri="{BB962C8B-B14F-4D97-AF65-F5344CB8AC3E}">
        <p14:creationId xmlns:p14="http://schemas.microsoft.com/office/powerpoint/2010/main" val="1639138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79414" rtl="0" eaLnBrk="1" latinLnBrk="0" hangingPunct="1">
        <a:lnSpc>
          <a:spcPct val="90000"/>
        </a:lnSpc>
        <a:spcBef>
          <a:spcPct val="0"/>
        </a:spcBef>
        <a:buNone/>
        <a:defRPr sz="4713" kern="1200">
          <a:solidFill>
            <a:schemeClr val="tx1"/>
          </a:solidFill>
          <a:latin typeface="+mj-lt"/>
          <a:ea typeface="+mj-ea"/>
          <a:cs typeface="+mj-cs"/>
        </a:defRPr>
      </a:lvl1pPr>
    </p:titleStyle>
    <p:bodyStyle>
      <a:lvl1pPr marL="244853" indent="-244853" algn="l" defTabSz="979414" rtl="0" eaLnBrk="1" latinLnBrk="0" hangingPunct="1">
        <a:lnSpc>
          <a:spcPct val="90000"/>
        </a:lnSpc>
        <a:spcBef>
          <a:spcPts val="1071"/>
        </a:spcBef>
        <a:buFont typeface="Arial" panose="020B0604020202020204" pitchFamily="34" charset="0"/>
        <a:buChar char="•"/>
        <a:defRPr sz="2999" kern="1200">
          <a:solidFill>
            <a:schemeClr val="tx1"/>
          </a:solidFill>
          <a:latin typeface="+mn-lt"/>
          <a:ea typeface="+mn-ea"/>
          <a:cs typeface="+mn-cs"/>
        </a:defRPr>
      </a:lvl1pPr>
      <a:lvl2pPr marL="734560" indent="-244853" algn="l" defTabSz="979414" rtl="0" eaLnBrk="1" latinLnBrk="0" hangingPunct="1">
        <a:lnSpc>
          <a:spcPct val="90000"/>
        </a:lnSpc>
        <a:spcBef>
          <a:spcPts val="536"/>
        </a:spcBef>
        <a:buFont typeface="Arial" panose="020B0604020202020204" pitchFamily="34" charset="0"/>
        <a:buChar char="•"/>
        <a:defRPr sz="2571" kern="1200">
          <a:solidFill>
            <a:schemeClr val="tx1"/>
          </a:solidFill>
          <a:latin typeface="+mn-lt"/>
          <a:ea typeface="+mn-ea"/>
          <a:cs typeface="+mn-cs"/>
        </a:defRPr>
      </a:lvl2pPr>
      <a:lvl3pPr marL="1224267" indent="-244853" algn="l" defTabSz="979414" rtl="0" eaLnBrk="1" latinLnBrk="0" hangingPunct="1">
        <a:lnSpc>
          <a:spcPct val="90000"/>
        </a:lnSpc>
        <a:spcBef>
          <a:spcPts val="536"/>
        </a:spcBef>
        <a:buFont typeface="Arial" panose="020B0604020202020204" pitchFamily="34" charset="0"/>
        <a:buChar char="•"/>
        <a:defRPr sz="2142" kern="1200">
          <a:solidFill>
            <a:schemeClr val="tx1"/>
          </a:solidFill>
          <a:latin typeface="+mn-lt"/>
          <a:ea typeface="+mn-ea"/>
          <a:cs typeface="+mn-cs"/>
        </a:defRPr>
      </a:lvl3pPr>
      <a:lvl4pPr marL="1713974" indent="-244853" algn="l" defTabSz="979414" rtl="0" eaLnBrk="1" latinLnBrk="0" hangingPunct="1">
        <a:lnSpc>
          <a:spcPct val="90000"/>
        </a:lnSpc>
        <a:spcBef>
          <a:spcPts val="536"/>
        </a:spcBef>
        <a:buFont typeface="Arial" panose="020B0604020202020204" pitchFamily="34" charset="0"/>
        <a:buChar char="•"/>
        <a:defRPr sz="1928" kern="1200">
          <a:solidFill>
            <a:schemeClr val="tx1"/>
          </a:solidFill>
          <a:latin typeface="+mn-lt"/>
          <a:ea typeface="+mn-ea"/>
          <a:cs typeface="+mn-cs"/>
        </a:defRPr>
      </a:lvl4pPr>
      <a:lvl5pPr marL="2203681" indent="-244853" algn="l" defTabSz="979414" rtl="0" eaLnBrk="1" latinLnBrk="0" hangingPunct="1">
        <a:lnSpc>
          <a:spcPct val="90000"/>
        </a:lnSpc>
        <a:spcBef>
          <a:spcPts val="536"/>
        </a:spcBef>
        <a:buFont typeface="Arial" panose="020B0604020202020204" pitchFamily="34" charset="0"/>
        <a:buChar char="•"/>
        <a:defRPr sz="1928" kern="1200">
          <a:solidFill>
            <a:schemeClr val="tx1"/>
          </a:solidFill>
          <a:latin typeface="+mn-lt"/>
          <a:ea typeface="+mn-ea"/>
          <a:cs typeface="+mn-cs"/>
        </a:defRPr>
      </a:lvl5pPr>
      <a:lvl6pPr marL="2693388" indent="-244853" algn="l" defTabSz="979414" rtl="0" eaLnBrk="1" latinLnBrk="0" hangingPunct="1">
        <a:lnSpc>
          <a:spcPct val="90000"/>
        </a:lnSpc>
        <a:spcBef>
          <a:spcPts val="536"/>
        </a:spcBef>
        <a:buFont typeface="Arial" panose="020B0604020202020204" pitchFamily="34" charset="0"/>
        <a:buChar char="•"/>
        <a:defRPr sz="1928" kern="1200">
          <a:solidFill>
            <a:schemeClr val="tx1"/>
          </a:solidFill>
          <a:latin typeface="+mn-lt"/>
          <a:ea typeface="+mn-ea"/>
          <a:cs typeface="+mn-cs"/>
        </a:defRPr>
      </a:lvl6pPr>
      <a:lvl7pPr marL="3183095" indent="-244853" algn="l" defTabSz="979414" rtl="0" eaLnBrk="1" latinLnBrk="0" hangingPunct="1">
        <a:lnSpc>
          <a:spcPct val="90000"/>
        </a:lnSpc>
        <a:spcBef>
          <a:spcPts val="536"/>
        </a:spcBef>
        <a:buFont typeface="Arial" panose="020B0604020202020204" pitchFamily="34" charset="0"/>
        <a:buChar char="•"/>
        <a:defRPr sz="1928" kern="1200">
          <a:solidFill>
            <a:schemeClr val="tx1"/>
          </a:solidFill>
          <a:latin typeface="+mn-lt"/>
          <a:ea typeface="+mn-ea"/>
          <a:cs typeface="+mn-cs"/>
        </a:defRPr>
      </a:lvl7pPr>
      <a:lvl8pPr marL="3672802" indent="-244853" algn="l" defTabSz="979414" rtl="0" eaLnBrk="1" latinLnBrk="0" hangingPunct="1">
        <a:lnSpc>
          <a:spcPct val="90000"/>
        </a:lnSpc>
        <a:spcBef>
          <a:spcPts val="536"/>
        </a:spcBef>
        <a:buFont typeface="Arial" panose="020B0604020202020204" pitchFamily="34" charset="0"/>
        <a:buChar char="•"/>
        <a:defRPr sz="1928" kern="1200">
          <a:solidFill>
            <a:schemeClr val="tx1"/>
          </a:solidFill>
          <a:latin typeface="+mn-lt"/>
          <a:ea typeface="+mn-ea"/>
          <a:cs typeface="+mn-cs"/>
        </a:defRPr>
      </a:lvl8pPr>
      <a:lvl9pPr marL="4162509" indent="-244853" algn="l" defTabSz="979414" rtl="0" eaLnBrk="1" latinLnBrk="0" hangingPunct="1">
        <a:lnSpc>
          <a:spcPct val="90000"/>
        </a:lnSpc>
        <a:spcBef>
          <a:spcPts val="536"/>
        </a:spcBef>
        <a:buFont typeface="Arial" panose="020B0604020202020204" pitchFamily="34" charset="0"/>
        <a:buChar char="•"/>
        <a:defRPr sz="1928" kern="1200">
          <a:solidFill>
            <a:schemeClr val="tx1"/>
          </a:solidFill>
          <a:latin typeface="+mn-lt"/>
          <a:ea typeface="+mn-ea"/>
          <a:cs typeface="+mn-cs"/>
        </a:defRPr>
      </a:lvl9pPr>
    </p:bodyStyle>
    <p:otherStyle>
      <a:defPPr>
        <a:defRPr lang="en-US"/>
      </a:defPPr>
      <a:lvl1pPr marL="0" algn="l" defTabSz="979414" rtl="0" eaLnBrk="1" latinLnBrk="0" hangingPunct="1">
        <a:defRPr sz="1928" kern="1200">
          <a:solidFill>
            <a:schemeClr val="tx1"/>
          </a:solidFill>
          <a:latin typeface="+mn-lt"/>
          <a:ea typeface="+mn-ea"/>
          <a:cs typeface="+mn-cs"/>
        </a:defRPr>
      </a:lvl1pPr>
      <a:lvl2pPr marL="489707" algn="l" defTabSz="979414" rtl="0" eaLnBrk="1" latinLnBrk="0" hangingPunct="1">
        <a:defRPr sz="1928" kern="1200">
          <a:solidFill>
            <a:schemeClr val="tx1"/>
          </a:solidFill>
          <a:latin typeface="+mn-lt"/>
          <a:ea typeface="+mn-ea"/>
          <a:cs typeface="+mn-cs"/>
        </a:defRPr>
      </a:lvl2pPr>
      <a:lvl3pPr marL="979414" algn="l" defTabSz="979414" rtl="0" eaLnBrk="1" latinLnBrk="0" hangingPunct="1">
        <a:defRPr sz="1928" kern="1200">
          <a:solidFill>
            <a:schemeClr val="tx1"/>
          </a:solidFill>
          <a:latin typeface="+mn-lt"/>
          <a:ea typeface="+mn-ea"/>
          <a:cs typeface="+mn-cs"/>
        </a:defRPr>
      </a:lvl3pPr>
      <a:lvl4pPr marL="1469121" algn="l" defTabSz="979414" rtl="0" eaLnBrk="1" latinLnBrk="0" hangingPunct="1">
        <a:defRPr sz="1928" kern="1200">
          <a:solidFill>
            <a:schemeClr val="tx1"/>
          </a:solidFill>
          <a:latin typeface="+mn-lt"/>
          <a:ea typeface="+mn-ea"/>
          <a:cs typeface="+mn-cs"/>
        </a:defRPr>
      </a:lvl4pPr>
      <a:lvl5pPr marL="1958828" algn="l" defTabSz="979414" rtl="0" eaLnBrk="1" latinLnBrk="0" hangingPunct="1">
        <a:defRPr sz="1928" kern="1200">
          <a:solidFill>
            <a:schemeClr val="tx1"/>
          </a:solidFill>
          <a:latin typeface="+mn-lt"/>
          <a:ea typeface="+mn-ea"/>
          <a:cs typeface="+mn-cs"/>
        </a:defRPr>
      </a:lvl5pPr>
      <a:lvl6pPr marL="2448535" algn="l" defTabSz="979414" rtl="0" eaLnBrk="1" latinLnBrk="0" hangingPunct="1">
        <a:defRPr sz="1928" kern="1200">
          <a:solidFill>
            <a:schemeClr val="tx1"/>
          </a:solidFill>
          <a:latin typeface="+mn-lt"/>
          <a:ea typeface="+mn-ea"/>
          <a:cs typeface="+mn-cs"/>
        </a:defRPr>
      </a:lvl6pPr>
      <a:lvl7pPr marL="2938242" algn="l" defTabSz="979414" rtl="0" eaLnBrk="1" latinLnBrk="0" hangingPunct="1">
        <a:defRPr sz="1928" kern="1200">
          <a:solidFill>
            <a:schemeClr val="tx1"/>
          </a:solidFill>
          <a:latin typeface="+mn-lt"/>
          <a:ea typeface="+mn-ea"/>
          <a:cs typeface="+mn-cs"/>
        </a:defRPr>
      </a:lvl7pPr>
      <a:lvl8pPr marL="3427948" algn="l" defTabSz="979414" rtl="0" eaLnBrk="1" latinLnBrk="0" hangingPunct="1">
        <a:defRPr sz="1928" kern="1200">
          <a:solidFill>
            <a:schemeClr val="tx1"/>
          </a:solidFill>
          <a:latin typeface="+mn-lt"/>
          <a:ea typeface="+mn-ea"/>
          <a:cs typeface="+mn-cs"/>
        </a:defRPr>
      </a:lvl8pPr>
      <a:lvl9pPr marL="3917655" algn="l" defTabSz="979414" rtl="0" eaLnBrk="1" latinLnBrk="0" hangingPunct="1">
        <a:defRPr sz="19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costa@ifsp.edu.b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19.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3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jpeg"/><Relationship Id="rId9"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4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hyperlink" Target="https://www.youtube.com/watch?v=_ZztDN5XX5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2.xml"/><Relationship Id="rId6" Type="http://schemas.openxmlformats.org/officeDocument/2006/relationships/hyperlink" Target="http://professorcesarcosta.com.br/upload/imagens_upload/MAN_CFW_08.pdf" TargetMode="External"/><Relationship Id="rId5" Type="http://schemas.openxmlformats.org/officeDocument/2006/relationships/hyperlink" Target="http://professorcesarcosta.com.br/upload/imagens_upload/MAN_CFW_07.pdf" TargetMode="External"/><Relationship Id="rId4" Type="http://schemas.openxmlformats.org/officeDocument/2006/relationships/image" Target="../media/image48.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9" name="Google Shape;57;p13">
            <a:extLst>
              <a:ext uri="{FF2B5EF4-FFF2-40B4-BE49-F238E27FC236}">
                <a16:creationId xmlns:a16="http://schemas.microsoft.com/office/drawing/2014/main" id="{393B59DF-93CF-4E74-B484-703E22D505ED}"/>
              </a:ext>
            </a:extLst>
          </p:cNvPr>
          <p:cNvSpPr txBox="1"/>
          <p:nvPr/>
        </p:nvSpPr>
        <p:spPr>
          <a:xfrm>
            <a:off x="796264" y="2467333"/>
            <a:ext cx="9101540" cy="775884"/>
          </a:xfrm>
          <a:prstGeom prst="rect">
            <a:avLst/>
          </a:prstGeom>
          <a:noFill/>
          <a:ln>
            <a:noFill/>
          </a:ln>
        </p:spPr>
        <p:txBody>
          <a:bodyPr spcFirstLastPara="1" wrap="square" lIns="104758" tIns="104758" rIns="104758" bIns="104758" anchor="t" anchorCtr="0">
            <a:spAutoFit/>
          </a:bodyPr>
          <a:lstStyle/>
          <a:p>
            <a:pPr algn="ctr"/>
            <a:r>
              <a:rPr lang="pt-BR" sz="3667" dirty="0"/>
              <a:t> </a:t>
            </a:r>
            <a:endParaRPr sz="3437" b="1" dirty="0"/>
          </a:p>
        </p:txBody>
      </p:sp>
      <p:sp>
        <p:nvSpPr>
          <p:cNvPr id="10" name="Google Shape;59;p13">
            <a:extLst>
              <a:ext uri="{FF2B5EF4-FFF2-40B4-BE49-F238E27FC236}">
                <a16:creationId xmlns:a16="http://schemas.microsoft.com/office/drawing/2014/main" id="{B3692A97-698A-4A06-9575-4DD96547DA5E}"/>
              </a:ext>
            </a:extLst>
          </p:cNvPr>
          <p:cNvSpPr txBox="1"/>
          <p:nvPr/>
        </p:nvSpPr>
        <p:spPr>
          <a:xfrm>
            <a:off x="1612490" y="3421062"/>
            <a:ext cx="6840946" cy="1458057"/>
          </a:xfrm>
          <a:prstGeom prst="rect">
            <a:avLst/>
          </a:prstGeom>
          <a:noFill/>
          <a:ln>
            <a:noFill/>
          </a:ln>
        </p:spPr>
        <p:txBody>
          <a:bodyPr spcFirstLastPara="1" wrap="square" lIns="104758" tIns="104758" rIns="104758" bIns="104758" anchor="t" anchorCtr="0">
            <a:spAutoFit/>
          </a:bodyPr>
          <a:lstStyle/>
          <a:p>
            <a:pPr indent="515856" algn="ctr">
              <a:lnSpc>
                <a:spcPct val="150000"/>
              </a:lnSpc>
            </a:pPr>
            <a:r>
              <a:rPr lang="pt-BR" b="1" dirty="0">
                <a:solidFill>
                  <a:srgbClr val="000000"/>
                </a:solidFill>
                <a:latin typeface="Arial" panose="020B0604020202020204" pitchFamily="34" charset="0"/>
                <a:ea typeface="Arial" panose="020B0604020202020204" pitchFamily="34" charset="0"/>
              </a:rPr>
              <a:t>Prof. Dr. Cesar da Costa </a:t>
            </a:r>
          </a:p>
          <a:p>
            <a:pPr indent="515856" algn="ctr">
              <a:lnSpc>
                <a:spcPct val="150000"/>
              </a:lnSpc>
            </a:pPr>
            <a:r>
              <a:rPr lang="pt-BR" dirty="0">
                <a:solidFill>
                  <a:srgbClr val="000000"/>
                </a:solidFill>
                <a:latin typeface="Arial" panose="020B0604020202020204" pitchFamily="34" charset="0"/>
                <a:ea typeface="Arial" panose="020B0604020202020204" pitchFamily="34" charset="0"/>
              </a:rPr>
              <a:t>E-mail:</a:t>
            </a:r>
            <a:r>
              <a:rPr lang="pt-BR" b="1" dirty="0">
                <a:solidFill>
                  <a:srgbClr val="000000"/>
                </a:solidFill>
                <a:latin typeface="Arial" panose="020B0604020202020204" pitchFamily="34" charset="0"/>
                <a:ea typeface="Arial" panose="020B0604020202020204" pitchFamily="34" charset="0"/>
              </a:rPr>
              <a:t> </a:t>
            </a:r>
            <a:r>
              <a:rPr lang="pt-BR" sz="1800" dirty="0">
                <a:effectLst/>
                <a:latin typeface="Times New Roman" panose="02020603050405020304" pitchFamily="18" charset="0"/>
                <a:ea typeface="Times New Roman" panose="02020603050405020304" pitchFamily="18" charset="0"/>
                <a:hlinkClick r:id="rId3"/>
              </a:rPr>
              <a:t>ccosta@ifsp.edu.br</a:t>
            </a:r>
            <a:endParaRPr lang="pt-BR" sz="1800" dirty="0">
              <a:effectLst/>
              <a:latin typeface="Times New Roman" panose="02020603050405020304" pitchFamily="18" charset="0"/>
              <a:ea typeface="Times New Roman" panose="02020603050405020304" pitchFamily="18" charset="0"/>
            </a:endParaRPr>
          </a:p>
          <a:p>
            <a:pPr indent="515856" algn="ctr">
              <a:lnSpc>
                <a:spcPct val="150000"/>
              </a:lnSpc>
            </a:pPr>
            <a:r>
              <a:rPr lang="pt-BR" b="1" dirty="0">
                <a:solidFill>
                  <a:srgbClr val="000000"/>
                </a:solidFill>
                <a:latin typeface="Arial" panose="020B0604020202020204" pitchFamily="34" charset="0"/>
                <a:ea typeface="Arial" panose="020B0604020202020204" pitchFamily="34" charset="0"/>
                <a:cs typeface="Arial" panose="020B0604020202020204" pitchFamily="34" charset="0"/>
              </a:rPr>
              <a:t>Site: www.professorcesarcosta.com.br </a:t>
            </a:r>
            <a:endParaRPr lang="pt-BR" dirty="0">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3" name="Tabela 2">
            <a:extLst>
              <a:ext uri="{FF2B5EF4-FFF2-40B4-BE49-F238E27FC236}">
                <a16:creationId xmlns:a16="http://schemas.microsoft.com/office/drawing/2014/main" id="{ED40F89C-EE0F-408F-92CA-D5435003F6F9}"/>
              </a:ext>
            </a:extLst>
          </p:cNvPr>
          <p:cNvGraphicFramePr>
            <a:graphicFrameLocks noGrp="1"/>
          </p:cNvGraphicFramePr>
          <p:nvPr>
            <p:extLst>
              <p:ext uri="{D42A27DB-BD31-4B8C-83A1-F6EECF244321}">
                <p14:modId xmlns:p14="http://schemas.microsoft.com/office/powerpoint/2010/main" val="3559938065"/>
              </p:ext>
            </p:extLst>
          </p:nvPr>
        </p:nvGraphicFramePr>
        <p:xfrm>
          <a:off x="1212569" y="388004"/>
          <a:ext cx="8268929" cy="786130"/>
        </p:xfrm>
        <a:graphic>
          <a:graphicData uri="http://schemas.openxmlformats.org/drawingml/2006/table">
            <a:tbl>
              <a:tblPr>
                <a:tableStyleId>{5C22544A-7EE6-4342-B048-85BDC9FD1C3A}</a:tableStyleId>
              </a:tblPr>
              <a:tblGrid>
                <a:gridCol w="8268929">
                  <a:extLst>
                    <a:ext uri="{9D8B030D-6E8A-4147-A177-3AD203B41FA5}">
                      <a16:colId xmlns:a16="http://schemas.microsoft.com/office/drawing/2014/main" val="1160088830"/>
                    </a:ext>
                  </a:extLst>
                </a:gridCol>
              </a:tblGrid>
              <a:tr h="0">
                <a:tc>
                  <a:txBody>
                    <a:bodyPr/>
                    <a:lstStyle/>
                    <a:p>
                      <a:pPr algn="ctr"/>
                      <a:r>
                        <a:rPr lang="pt-BR" sz="3600" dirty="0">
                          <a:effectLst/>
                          <a:latin typeface="Arial" panose="020B0604020202020204" pitchFamily="34" charset="0"/>
                          <a:ea typeface="Times New Roman" panose="02020603050405020304" pitchFamily="18" charset="0"/>
                          <a:cs typeface="Arial" panose="020B0604020202020204" pitchFamily="34" charset="0"/>
                        </a:rPr>
                        <a:t>CONVERSÃO DE ENERGIA 2</a:t>
                      </a:r>
                    </a:p>
                  </a:txBody>
                  <a:tcPr marL="118745" marR="118745" marT="118745" marB="118745">
                    <a:noFill/>
                  </a:tcPr>
                </a:tc>
                <a:extLst>
                  <a:ext uri="{0D108BD9-81ED-4DB2-BD59-A6C34878D82A}">
                    <a16:rowId xmlns:a16="http://schemas.microsoft.com/office/drawing/2014/main" val="874951084"/>
                  </a:ext>
                </a:extLst>
              </a:tr>
            </a:tbl>
          </a:graphicData>
        </a:graphic>
      </p:graphicFrame>
      <p:sp>
        <p:nvSpPr>
          <p:cNvPr id="4" name="Rectangle 1">
            <a:extLst>
              <a:ext uri="{FF2B5EF4-FFF2-40B4-BE49-F238E27FC236}">
                <a16:creationId xmlns:a16="http://schemas.microsoft.com/office/drawing/2014/main" id="{0DE7064A-73D5-433E-ADF5-8E3F7E675D29}"/>
              </a:ext>
            </a:extLst>
          </p:cNvPr>
          <p:cNvSpPr>
            <a:spLocks noChangeArrowheads="1"/>
          </p:cNvSpPr>
          <p:nvPr/>
        </p:nvSpPr>
        <p:spPr bwMode="auto">
          <a:xfrm>
            <a:off x="2816225" y="3924300"/>
            <a:ext cx="10477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BR" altLang="pt-BR" sz="1800" b="0" i="0" u="none" strike="noStrike" cap="none" normalizeH="0" baseline="0">
                <a:ln>
                  <a:noFill/>
                </a:ln>
                <a:solidFill>
                  <a:schemeClr val="tx1"/>
                </a:solidFill>
                <a:effectLst/>
                <a:latin typeface="Arial" panose="020B0604020202020204" pitchFamily="34" charset="0"/>
              </a:rPr>
            </a:br>
            <a:endParaRPr kumimoji="0" lang="pt-BR" altLang="pt-BR" sz="1800" b="0" i="0" u="none" strike="noStrike" cap="none" normalizeH="0" baseline="0">
              <a:ln>
                <a:noFill/>
              </a:ln>
              <a:solidFill>
                <a:schemeClr val="tx1"/>
              </a:solidFill>
              <a:effectLst/>
              <a:latin typeface="Arial" panose="020B0604020202020204" pitchFamily="34" charset="0"/>
            </a:endParaRPr>
          </a:p>
        </p:txBody>
      </p:sp>
      <p:cxnSp>
        <p:nvCxnSpPr>
          <p:cNvPr id="6" name="Conector reto 5">
            <a:extLst>
              <a:ext uri="{FF2B5EF4-FFF2-40B4-BE49-F238E27FC236}">
                <a16:creationId xmlns:a16="http://schemas.microsoft.com/office/drawing/2014/main" id="{A6825E2B-F339-40CF-B782-61534647C20D}"/>
              </a:ext>
            </a:extLst>
          </p:cNvPr>
          <p:cNvCxnSpPr>
            <a:endCxn id="9" idx="3"/>
          </p:cNvCxnSpPr>
          <p:nvPr/>
        </p:nvCxnSpPr>
        <p:spPr>
          <a:xfrm>
            <a:off x="924232" y="2855275"/>
            <a:ext cx="8973572"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4" name="Picture 3">
            <a:extLst>
              <a:ext uri="{FF2B5EF4-FFF2-40B4-BE49-F238E27FC236}">
                <a16:creationId xmlns:a16="http://schemas.microsoft.com/office/drawing/2014/main" id="{E4CD111E-D738-4CE1-8DB0-9A4DFC3C297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8006" y="6231410"/>
            <a:ext cx="1888444" cy="95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ixaDeTexto 1">
            <a:extLst>
              <a:ext uri="{FF2B5EF4-FFF2-40B4-BE49-F238E27FC236}">
                <a16:creationId xmlns:a16="http://schemas.microsoft.com/office/drawing/2014/main" id="{2F88FD79-0994-4B75-81B8-D5DA314801B4}"/>
              </a:ext>
            </a:extLst>
          </p:cNvPr>
          <p:cNvSpPr txBox="1"/>
          <p:nvPr/>
        </p:nvSpPr>
        <p:spPr>
          <a:xfrm>
            <a:off x="3929621" y="1617727"/>
            <a:ext cx="5968183" cy="461665"/>
          </a:xfrm>
          <a:prstGeom prst="rect">
            <a:avLst/>
          </a:prstGeom>
          <a:noFill/>
        </p:spPr>
        <p:txBody>
          <a:bodyPr wrap="square" rtlCol="0">
            <a:spAutoFit/>
          </a:bodyPr>
          <a:lstStyle/>
          <a:p>
            <a:r>
              <a:rPr lang="pt-BR" altLang="pt-BR" sz="2400" dirty="0">
                <a:latin typeface="Arial" panose="020B0604020202020204" pitchFamily="34" charset="0"/>
                <a:cs typeface="Arial" panose="020B0604020202020204" pitchFamily="34" charset="0"/>
              </a:rPr>
              <a:t>Inversor de Frequência</a:t>
            </a:r>
            <a:endParaRPr lang="pt-BR" sz="2400" dirty="0">
              <a:latin typeface="Arial" panose="020B0604020202020204" pitchFamily="34" charset="0"/>
              <a:cs typeface="Arial" panose="020B0604020202020204" pitchFamily="34" charset="0"/>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aixaDeTexto 3">
            <a:extLst>
              <a:ext uri="{FF2B5EF4-FFF2-40B4-BE49-F238E27FC236}">
                <a16:creationId xmlns:a16="http://schemas.microsoft.com/office/drawing/2014/main" id="{33E36325-D542-49CE-A504-311E00FE4C1D}"/>
              </a:ext>
            </a:extLst>
          </p:cNvPr>
          <p:cNvSpPr txBox="1">
            <a:spLocks noChangeArrowheads="1"/>
          </p:cNvSpPr>
          <p:nvPr/>
        </p:nvSpPr>
        <p:spPr bwMode="auto">
          <a:xfrm>
            <a:off x="533980" y="877791"/>
            <a:ext cx="9101789"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pt-BR" altLang="pt-BR" sz="2571" b="1" dirty="0"/>
              <a:t>Diagrama em Bloco de um Inversor</a:t>
            </a:r>
            <a:endParaRPr lang="pt-BR" altLang="pt-BR" sz="1928" dirty="0"/>
          </a:p>
        </p:txBody>
      </p:sp>
      <p:sp>
        <p:nvSpPr>
          <p:cNvPr id="3" name="CaixaDeTexto 2">
            <a:extLst>
              <a:ext uri="{FF2B5EF4-FFF2-40B4-BE49-F238E27FC236}">
                <a16:creationId xmlns:a16="http://schemas.microsoft.com/office/drawing/2014/main" id="{3BEFD862-6E6A-4CB4-9748-83DB4AF2CF88}"/>
              </a:ext>
            </a:extLst>
          </p:cNvPr>
          <p:cNvSpPr txBox="1"/>
          <p:nvPr/>
        </p:nvSpPr>
        <p:spPr>
          <a:xfrm>
            <a:off x="2269569" y="3687808"/>
            <a:ext cx="618076" cy="389017"/>
          </a:xfrm>
          <a:prstGeom prst="rect">
            <a:avLst/>
          </a:prstGeom>
          <a:noFill/>
        </p:spPr>
        <p:txBody>
          <a:bodyPr wrap="square" rtlCol="0">
            <a:spAutoFit/>
          </a:bodyPr>
          <a:lstStyle/>
          <a:p>
            <a:r>
              <a:rPr lang="pt-BR" sz="1928" b="1" dirty="0"/>
              <a:t>R</a:t>
            </a:r>
          </a:p>
        </p:txBody>
      </p:sp>
      <p:sp>
        <p:nvSpPr>
          <p:cNvPr id="4" name="CaixaDeTexto 3">
            <a:extLst>
              <a:ext uri="{FF2B5EF4-FFF2-40B4-BE49-F238E27FC236}">
                <a16:creationId xmlns:a16="http://schemas.microsoft.com/office/drawing/2014/main" id="{C01B741B-A73E-490C-B93A-A9490EBDFA3A}"/>
              </a:ext>
            </a:extLst>
          </p:cNvPr>
          <p:cNvSpPr txBox="1"/>
          <p:nvPr/>
        </p:nvSpPr>
        <p:spPr>
          <a:xfrm>
            <a:off x="2269569" y="4164370"/>
            <a:ext cx="347295" cy="389017"/>
          </a:xfrm>
          <a:prstGeom prst="rect">
            <a:avLst/>
          </a:prstGeom>
          <a:noFill/>
        </p:spPr>
        <p:txBody>
          <a:bodyPr wrap="square" rtlCol="0">
            <a:spAutoFit/>
          </a:bodyPr>
          <a:lstStyle/>
          <a:p>
            <a:r>
              <a:rPr lang="pt-BR" sz="1928" b="1" dirty="0"/>
              <a:t>S</a:t>
            </a:r>
          </a:p>
        </p:txBody>
      </p:sp>
      <p:sp>
        <p:nvSpPr>
          <p:cNvPr id="5" name="CaixaDeTexto 4">
            <a:extLst>
              <a:ext uri="{FF2B5EF4-FFF2-40B4-BE49-F238E27FC236}">
                <a16:creationId xmlns:a16="http://schemas.microsoft.com/office/drawing/2014/main" id="{8B89F89F-EC8F-4FD4-BBC6-5D0AC4D9B347}"/>
              </a:ext>
            </a:extLst>
          </p:cNvPr>
          <p:cNvSpPr txBox="1"/>
          <p:nvPr/>
        </p:nvSpPr>
        <p:spPr>
          <a:xfrm>
            <a:off x="2269569" y="4640932"/>
            <a:ext cx="462764" cy="389017"/>
          </a:xfrm>
          <a:prstGeom prst="rect">
            <a:avLst/>
          </a:prstGeom>
          <a:noFill/>
        </p:spPr>
        <p:txBody>
          <a:bodyPr wrap="square" rtlCol="0">
            <a:spAutoFit/>
          </a:bodyPr>
          <a:lstStyle/>
          <a:p>
            <a:r>
              <a:rPr lang="pt-BR" sz="1928" b="1" dirty="0"/>
              <a:t>T</a:t>
            </a:r>
          </a:p>
        </p:txBody>
      </p:sp>
      <p:pic>
        <p:nvPicPr>
          <p:cNvPr id="6" name="Imagem 5">
            <a:extLst>
              <a:ext uri="{FF2B5EF4-FFF2-40B4-BE49-F238E27FC236}">
                <a16:creationId xmlns:a16="http://schemas.microsoft.com/office/drawing/2014/main" id="{16C34DBC-D5B7-4259-84B3-E1253719B1A1}"/>
              </a:ext>
            </a:extLst>
          </p:cNvPr>
          <p:cNvPicPr>
            <a:picLocks noChangeAspect="1"/>
          </p:cNvPicPr>
          <p:nvPr/>
        </p:nvPicPr>
        <p:blipFill>
          <a:blip r:embed="rId3"/>
          <a:stretch>
            <a:fillRect/>
          </a:stretch>
        </p:blipFill>
        <p:spPr>
          <a:xfrm>
            <a:off x="341842" y="1898752"/>
            <a:ext cx="9793817" cy="5122652"/>
          </a:xfrm>
          <a:prstGeom prst="rect">
            <a:avLst/>
          </a:prstGeom>
        </p:spPr>
      </p:pic>
    </p:spTree>
    <p:extLst>
      <p:ext uri="{BB962C8B-B14F-4D97-AF65-F5344CB8AC3E}">
        <p14:creationId xmlns:p14="http://schemas.microsoft.com/office/powerpoint/2010/main" val="1360366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aixaDeTexto 3">
            <a:extLst>
              <a:ext uri="{FF2B5EF4-FFF2-40B4-BE49-F238E27FC236}">
                <a16:creationId xmlns:a16="http://schemas.microsoft.com/office/drawing/2014/main" id="{33E36325-D542-49CE-A504-311E00FE4C1D}"/>
              </a:ext>
            </a:extLst>
          </p:cNvPr>
          <p:cNvSpPr txBox="1">
            <a:spLocks noChangeArrowheads="1"/>
          </p:cNvSpPr>
          <p:nvPr/>
        </p:nvSpPr>
        <p:spPr bwMode="auto">
          <a:xfrm>
            <a:off x="533980" y="877791"/>
            <a:ext cx="9101789"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pt-BR" altLang="pt-BR" sz="2571" b="1" dirty="0"/>
              <a:t>Diagrama em Bloco de um Inversor</a:t>
            </a:r>
            <a:endParaRPr lang="pt-BR" altLang="pt-BR" sz="1928" dirty="0"/>
          </a:p>
        </p:txBody>
      </p:sp>
      <p:pic>
        <p:nvPicPr>
          <p:cNvPr id="7" name="Imagem 6">
            <a:extLst>
              <a:ext uri="{FF2B5EF4-FFF2-40B4-BE49-F238E27FC236}">
                <a16:creationId xmlns:a16="http://schemas.microsoft.com/office/drawing/2014/main" id="{AC50E094-3C8B-48D4-AE0E-6111AAE50521}"/>
              </a:ext>
            </a:extLst>
          </p:cNvPr>
          <p:cNvPicPr>
            <a:picLocks noChangeAspect="1"/>
          </p:cNvPicPr>
          <p:nvPr/>
        </p:nvPicPr>
        <p:blipFill>
          <a:blip r:embed="rId3"/>
          <a:stretch>
            <a:fillRect/>
          </a:stretch>
        </p:blipFill>
        <p:spPr>
          <a:xfrm>
            <a:off x="533980" y="1821624"/>
            <a:ext cx="9352544" cy="4858350"/>
          </a:xfrm>
          <a:prstGeom prst="rect">
            <a:avLst/>
          </a:prstGeom>
        </p:spPr>
      </p:pic>
    </p:spTree>
    <p:extLst>
      <p:ext uri="{BB962C8B-B14F-4D97-AF65-F5344CB8AC3E}">
        <p14:creationId xmlns:p14="http://schemas.microsoft.com/office/powerpoint/2010/main" val="3547764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aixaDeTexto 3">
            <a:extLst>
              <a:ext uri="{FF2B5EF4-FFF2-40B4-BE49-F238E27FC236}">
                <a16:creationId xmlns:a16="http://schemas.microsoft.com/office/drawing/2014/main" id="{33E36325-D542-49CE-A504-311E00FE4C1D}"/>
              </a:ext>
            </a:extLst>
          </p:cNvPr>
          <p:cNvSpPr txBox="1">
            <a:spLocks noChangeArrowheads="1"/>
          </p:cNvSpPr>
          <p:nvPr/>
        </p:nvSpPr>
        <p:spPr bwMode="auto">
          <a:xfrm>
            <a:off x="533980" y="877791"/>
            <a:ext cx="9101789"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pt-BR" altLang="pt-BR" sz="2571" b="1" dirty="0"/>
              <a:t>Diagrama em Bloco de um Inversor</a:t>
            </a:r>
            <a:endParaRPr lang="pt-BR" altLang="pt-BR" sz="1928" dirty="0"/>
          </a:p>
        </p:txBody>
      </p:sp>
      <p:pic>
        <p:nvPicPr>
          <p:cNvPr id="3" name="Imagem 2">
            <a:extLst>
              <a:ext uri="{FF2B5EF4-FFF2-40B4-BE49-F238E27FC236}">
                <a16:creationId xmlns:a16="http://schemas.microsoft.com/office/drawing/2014/main" id="{D50F0A6C-D5E5-49AC-940C-C408804D43A9}"/>
              </a:ext>
            </a:extLst>
          </p:cNvPr>
          <p:cNvPicPr>
            <a:picLocks noChangeAspect="1"/>
          </p:cNvPicPr>
          <p:nvPr/>
        </p:nvPicPr>
        <p:blipFill>
          <a:blip r:embed="rId3"/>
          <a:stretch>
            <a:fillRect/>
          </a:stretch>
        </p:blipFill>
        <p:spPr>
          <a:xfrm>
            <a:off x="1222880" y="1513114"/>
            <a:ext cx="7723989" cy="5166817"/>
          </a:xfrm>
          <a:prstGeom prst="rect">
            <a:avLst/>
          </a:prstGeom>
        </p:spPr>
      </p:pic>
    </p:spTree>
    <p:extLst>
      <p:ext uri="{BB962C8B-B14F-4D97-AF65-F5344CB8AC3E}">
        <p14:creationId xmlns:p14="http://schemas.microsoft.com/office/powerpoint/2010/main" val="1945383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E1CAFEC-BE96-44A4-A0CC-5D204879096C}"/>
              </a:ext>
            </a:extLst>
          </p:cNvPr>
          <p:cNvSpPr txBox="1">
            <a:spLocks noChangeArrowheads="1"/>
          </p:cNvSpPr>
          <p:nvPr/>
        </p:nvSpPr>
        <p:spPr bwMode="auto">
          <a:xfrm>
            <a:off x="698908" y="1779379"/>
            <a:ext cx="4550044" cy="404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 typeface="Wingdings" panose="05000000000000000000" pitchFamily="2" charset="2"/>
              <a:buChar char="§"/>
            </a:pPr>
            <a:r>
              <a:rPr lang="pt-BR" altLang="pt-BR" sz="2571" dirty="0"/>
              <a:t> Em todos esses casos a frequência de alimentação foi a da rede, isto é, 60 Hz.</a:t>
            </a:r>
          </a:p>
          <a:p>
            <a:pPr algn="just" eaLnBrk="1" hangingPunct="1">
              <a:spcBef>
                <a:spcPct val="0"/>
              </a:spcBef>
              <a:buClrTx/>
              <a:buSzTx/>
              <a:buFont typeface="Wingdings" panose="05000000000000000000" pitchFamily="2" charset="2"/>
              <a:buChar char="§"/>
            </a:pPr>
            <a:endParaRPr lang="pt-BR" altLang="pt-BR" sz="2571" dirty="0"/>
          </a:p>
          <a:p>
            <a:pPr algn="just" eaLnBrk="1" hangingPunct="1">
              <a:spcBef>
                <a:spcPct val="0"/>
              </a:spcBef>
              <a:buClrTx/>
              <a:buSzTx/>
              <a:buFont typeface="Wingdings" panose="05000000000000000000" pitchFamily="2" charset="2"/>
              <a:buChar char="§"/>
            </a:pPr>
            <a:r>
              <a:rPr lang="pt-BR" altLang="pt-BR" sz="2571" dirty="0"/>
              <a:t> Desta forma, a velocidade do motor será a velocidade nominal dele, dependendo de cada momento do comando, podendo ser calculada pela  equação ao lado.</a:t>
            </a:r>
            <a:endParaRPr lang="pt-BR" altLang="pt-BR" sz="1928" dirty="0"/>
          </a:p>
        </p:txBody>
      </p:sp>
      <p:pic>
        <p:nvPicPr>
          <p:cNvPr id="5" name="Picture 2">
            <a:extLst>
              <a:ext uri="{FF2B5EF4-FFF2-40B4-BE49-F238E27FC236}">
                <a16:creationId xmlns:a16="http://schemas.microsoft.com/office/drawing/2014/main" id="{A0F3D37F-72C5-469F-8754-C05BD8F9C5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5769" t="14006" r="6996" b="5641"/>
          <a:stretch>
            <a:fillRect/>
          </a:stretch>
        </p:blipFill>
        <p:spPr bwMode="auto">
          <a:xfrm>
            <a:off x="5640341" y="1460896"/>
            <a:ext cx="4077356" cy="520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ixaDeTexto 5">
            <a:extLst>
              <a:ext uri="{FF2B5EF4-FFF2-40B4-BE49-F238E27FC236}">
                <a16:creationId xmlns:a16="http://schemas.microsoft.com/office/drawing/2014/main" id="{CBE3E49A-3692-4D2D-84CC-C0742A5E768F}"/>
              </a:ext>
            </a:extLst>
          </p:cNvPr>
          <p:cNvSpPr txBox="1">
            <a:spLocks noChangeArrowheads="1"/>
          </p:cNvSpPr>
          <p:nvPr/>
        </p:nvSpPr>
        <p:spPr bwMode="auto">
          <a:xfrm>
            <a:off x="682938" y="718020"/>
            <a:ext cx="9101789"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pt-BR" altLang="pt-BR" sz="2571" b="1" dirty="0"/>
              <a:t>Princípios Gerais do Inversor de Frequência</a:t>
            </a:r>
            <a:endParaRPr lang="pt-BR" altLang="pt-BR" sz="1928" dirty="0"/>
          </a:p>
        </p:txBody>
      </p:sp>
    </p:spTree>
    <p:custDataLst>
      <p:tags r:id="rId1"/>
    </p:custDataLst>
    <p:extLst>
      <p:ext uri="{BB962C8B-B14F-4D97-AF65-F5344CB8AC3E}">
        <p14:creationId xmlns:p14="http://schemas.microsoft.com/office/powerpoint/2010/main" val="373157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ox(i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BB7A764C-2677-4290-9BAD-EC0B2F9CAC80}"/>
              </a:ext>
            </a:extLst>
          </p:cNvPr>
          <p:cNvSpPr txBox="1">
            <a:spLocks noChangeArrowheads="1"/>
          </p:cNvSpPr>
          <p:nvPr/>
        </p:nvSpPr>
        <p:spPr bwMode="auto">
          <a:xfrm>
            <a:off x="782935" y="1707913"/>
            <a:ext cx="9178302" cy="118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 typeface="Wingdings" panose="05000000000000000000" pitchFamily="2" charset="2"/>
              <a:buChar char="§"/>
            </a:pPr>
            <a:r>
              <a:rPr lang="pt-BR" altLang="pt-BR" sz="2571"/>
              <a:t> Se considerarmos como exemplo um motor de 4 pólos, com escorregamento nominal (s = 0,0278) teremos:</a:t>
            </a:r>
          </a:p>
          <a:p>
            <a:pPr eaLnBrk="1" hangingPunct="1">
              <a:spcBef>
                <a:spcPct val="0"/>
              </a:spcBef>
              <a:buClrTx/>
              <a:buSzTx/>
              <a:buFontTx/>
              <a:buNone/>
            </a:pPr>
            <a:endParaRPr lang="pt-BR" altLang="pt-BR" sz="1928"/>
          </a:p>
        </p:txBody>
      </p:sp>
      <p:pic>
        <p:nvPicPr>
          <p:cNvPr id="5" name="Picture 2">
            <a:extLst>
              <a:ext uri="{FF2B5EF4-FFF2-40B4-BE49-F238E27FC236}">
                <a16:creationId xmlns:a16="http://schemas.microsoft.com/office/drawing/2014/main" id="{0CF4A0D0-848E-4BFD-A751-8C8FB55A9E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9422" t="41443" r="14288" b="45320"/>
          <a:stretch>
            <a:fillRect/>
          </a:stretch>
        </p:blipFill>
        <p:spPr bwMode="auto">
          <a:xfrm>
            <a:off x="2403334" y="3095370"/>
            <a:ext cx="4342606" cy="118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ixaDeTexto 5">
            <a:extLst>
              <a:ext uri="{FF2B5EF4-FFF2-40B4-BE49-F238E27FC236}">
                <a16:creationId xmlns:a16="http://schemas.microsoft.com/office/drawing/2014/main" id="{2B66F19F-9ACD-4F2F-9A36-1FC3E4BAAC72}"/>
              </a:ext>
            </a:extLst>
          </p:cNvPr>
          <p:cNvSpPr txBox="1">
            <a:spLocks noChangeArrowheads="1"/>
          </p:cNvSpPr>
          <p:nvPr/>
        </p:nvSpPr>
        <p:spPr bwMode="auto">
          <a:xfrm>
            <a:off x="782934" y="4561043"/>
            <a:ext cx="9101788" cy="207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 typeface="Wingdings" panose="05000000000000000000" pitchFamily="2" charset="2"/>
              <a:buChar char="§"/>
            </a:pPr>
            <a:r>
              <a:rPr lang="pt-BR" altLang="pt-BR" sz="2571" dirty="0"/>
              <a:t> A partir da simples observação da equação anterior podemos deduzir que se pudéssemos dispor de um dispositivo que permita </a:t>
            </a:r>
            <a:r>
              <a:rPr lang="pt-BR" altLang="pt-BR" sz="2571" dirty="0">
                <a:solidFill>
                  <a:srgbClr val="FF0000"/>
                </a:solidFill>
              </a:rPr>
              <a:t>variar a frequência da tensão </a:t>
            </a:r>
            <a:r>
              <a:rPr lang="pt-BR" altLang="pt-BR" sz="2571" dirty="0"/>
              <a:t>de alimentação poderíamos variar diretamente no motor a sua </a:t>
            </a:r>
            <a:r>
              <a:rPr lang="pt-BR" altLang="pt-BR" sz="2571" dirty="0">
                <a:solidFill>
                  <a:srgbClr val="0033CC"/>
                </a:solidFill>
              </a:rPr>
              <a:t>velocidade de rotação.</a:t>
            </a:r>
          </a:p>
        </p:txBody>
      </p:sp>
      <p:sp>
        <p:nvSpPr>
          <p:cNvPr id="7" name="CaixaDeTexto 6">
            <a:extLst>
              <a:ext uri="{FF2B5EF4-FFF2-40B4-BE49-F238E27FC236}">
                <a16:creationId xmlns:a16="http://schemas.microsoft.com/office/drawing/2014/main" id="{4F769A9F-2A47-45CC-B4C6-D986ED9AF750}"/>
              </a:ext>
            </a:extLst>
          </p:cNvPr>
          <p:cNvSpPr txBox="1">
            <a:spLocks noChangeArrowheads="1"/>
          </p:cNvSpPr>
          <p:nvPr/>
        </p:nvSpPr>
        <p:spPr bwMode="auto">
          <a:xfrm>
            <a:off x="682938" y="718020"/>
            <a:ext cx="9101789"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pt-BR" altLang="pt-BR" sz="2571" b="1" dirty="0"/>
              <a:t>Princípios Gerais do Inversor de Frequência</a:t>
            </a:r>
            <a:endParaRPr lang="pt-BR" altLang="pt-BR" sz="1928" dirty="0"/>
          </a:p>
        </p:txBody>
      </p:sp>
      <p:sp>
        <p:nvSpPr>
          <p:cNvPr id="3" name="Elipse 2">
            <a:extLst>
              <a:ext uri="{FF2B5EF4-FFF2-40B4-BE49-F238E27FC236}">
                <a16:creationId xmlns:a16="http://schemas.microsoft.com/office/drawing/2014/main" id="{40A4FFA5-0690-4503-9445-E2A5F9E4C615}"/>
              </a:ext>
            </a:extLst>
          </p:cNvPr>
          <p:cNvSpPr/>
          <p:nvPr/>
        </p:nvSpPr>
        <p:spPr>
          <a:xfrm>
            <a:off x="3927585" y="3095371"/>
            <a:ext cx="385637" cy="5773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928"/>
          </a:p>
        </p:txBody>
      </p:sp>
      <p:cxnSp>
        <p:nvCxnSpPr>
          <p:cNvPr id="9" name="Conector de Seta Reta 8">
            <a:extLst>
              <a:ext uri="{FF2B5EF4-FFF2-40B4-BE49-F238E27FC236}">
                <a16:creationId xmlns:a16="http://schemas.microsoft.com/office/drawing/2014/main" id="{648403D5-70F0-4921-A385-1EA544C2F40B}"/>
              </a:ext>
            </a:extLst>
          </p:cNvPr>
          <p:cNvCxnSpPr/>
          <p:nvPr/>
        </p:nvCxnSpPr>
        <p:spPr>
          <a:xfrm flipH="1">
            <a:off x="4313222" y="2670025"/>
            <a:ext cx="462764" cy="42534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4562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D40349-2866-4A48-8B94-606D1B07D4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3010" t="22960" r="11076" b="23737"/>
          <a:stretch>
            <a:fillRect/>
          </a:stretch>
        </p:blipFill>
        <p:spPr bwMode="auto">
          <a:xfrm>
            <a:off x="523425" y="3750896"/>
            <a:ext cx="3801905" cy="3308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88BC90C9-339A-4B30-BD66-50B79D9232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3153" t="32504" r="10362" b="17699"/>
          <a:stretch>
            <a:fillRect/>
          </a:stretch>
        </p:blipFill>
        <p:spPr bwMode="auto">
          <a:xfrm>
            <a:off x="5382926" y="3672681"/>
            <a:ext cx="3903924" cy="313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ixaDeTexto 4">
            <a:extLst>
              <a:ext uri="{FF2B5EF4-FFF2-40B4-BE49-F238E27FC236}">
                <a16:creationId xmlns:a16="http://schemas.microsoft.com/office/drawing/2014/main" id="{319E1ED9-8191-4129-9953-9A74F12603EB}"/>
              </a:ext>
            </a:extLst>
          </p:cNvPr>
          <p:cNvSpPr txBox="1">
            <a:spLocks noChangeArrowheads="1"/>
          </p:cNvSpPr>
          <p:nvPr/>
        </p:nvSpPr>
        <p:spPr bwMode="auto">
          <a:xfrm>
            <a:off x="523425" y="1358552"/>
            <a:ext cx="9178302" cy="1971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 typeface="Wingdings" panose="05000000000000000000" pitchFamily="2" charset="2"/>
              <a:buChar char="§"/>
            </a:pPr>
            <a:r>
              <a:rPr lang="pt-BR" altLang="pt-BR" sz="2571"/>
              <a:t> Vamos ver agora o que acontece se alimentarmos um motor a partir de um dispositivo que permita variar a frequência da tensão de alimentação. A seguir mostraremos dois casos, um abaixo da frequência nominal e outro acima.</a:t>
            </a:r>
          </a:p>
          <a:p>
            <a:pPr eaLnBrk="1" hangingPunct="1">
              <a:spcBef>
                <a:spcPct val="0"/>
              </a:spcBef>
              <a:buClrTx/>
              <a:buSzTx/>
              <a:buFontTx/>
              <a:buNone/>
            </a:pPr>
            <a:endParaRPr lang="pt-BR" altLang="pt-BR" sz="1928"/>
          </a:p>
        </p:txBody>
      </p:sp>
      <p:sp>
        <p:nvSpPr>
          <p:cNvPr id="6" name="CaixaDeTexto 5">
            <a:extLst>
              <a:ext uri="{FF2B5EF4-FFF2-40B4-BE49-F238E27FC236}">
                <a16:creationId xmlns:a16="http://schemas.microsoft.com/office/drawing/2014/main" id="{CD477C8C-BCF5-464F-BEC5-BE431E8FA0BE}"/>
              </a:ext>
            </a:extLst>
          </p:cNvPr>
          <p:cNvSpPr txBox="1">
            <a:spLocks noChangeArrowheads="1"/>
          </p:cNvSpPr>
          <p:nvPr/>
        </p:nvSpPr>
        <p:spPr bwMode="auto">
          <a:xfrm>
            <a:off x="682938" y="718020"/>
            <a:ext cx="9101789"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pt-BR" altLang="pt-BR" sz="2571" b="1" dirty="0"/>
              <a:t>Princípios Gerais do Inversor de Frequência</a:t>
            </a:r>
            <a:endParaRPr lang="pt-BR" altLang="pt-BR" sz="1928" dirty="0"/>
          </a:p>
        </p:txBody>
      </p:sp>
    </p:spTree>
    <p:custDataLst>
      <p:tags r:id="rId1"/>
    </p:custDataLst>
    <p:extLst>
      <p:ext uri="{BB962C8B-B14F-4D97-AF65-F5344CB8AC3E}">
        <p14:creationId xmlns:p14="http://schemas.microsoft.com/office/powerpoint/2010/main" val="263943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0FA025-9ED9-4053-9573-EE7299BDC1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1725" t="24713" r="9036" b="11853"/>
          <a:stretch>
            <a:fillRect/>
          </a:stretch>
        </p:blipFill>
        <p:spPr bwMode="auto">
          <a:xfrm>
            <a:off x="1778514" y="2978535"/>
            <a:ext cx="5998713" cy="410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ixaDeTexto 3">
            <a:extLst>
              <a:ext uri="{FF2B5EF4-FFF2-40B4-BE49-F238E27FC236}">
                <a16:creationId xmlns:a16="http://schemas.microsoft.com/office/drawing/2014/main" id="{B95EDC8E-078F-4FE5-AB19-60BC2EE1ADD7}"/>
              </a:ext>
            </a:extLst>
          </p:cNvPr>
          <p:cNvSpPr txBox="1">
            <a:spLocks noChangeArrowheads="1"/>
          </p:cNvSpPr>
          <p:nvPr/>
        </p:nvSpPr>
        <p:spPr bwMode="auto">
          <a:xfrm>
            <a:off x="698814" y="1358134"/>
            <a:ext cx="9254817" cy="127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 typeface="Wingdings" panose="05000000000000000000" pitchFamily="2" charset="2"/>
              <a:buChar char="§"/>
            </a:pPr>
            <a:r>
              <a:rPr lang="pt-BR" altLang="pt-BR" sz="1928"/>
              <a:t> </a:t>
            </a:r>
            <a:r>
              <a:rPr lang="pt-BR" altLang="pt-BR" sz="2571"/>
              <a:t>Vamos ver agora como podemos através de um dispositivo eletrônico, e a partir da tensão e frequência constante da rede, obter um sistema trifásico com frequência variável.</a:t>
            </a:r>
          </a:p>
        </p:txBody>
      </p:sp>
      <p:sp>
        <p:nvSpPr>
          <p:cNvPr id="5" name="CaixaDeTexto 4">
            <a:extLst>
              <a:ext uri="{FF2B5EF4-FFF2-40B4-BE49-F238E27FC236}">
                <a16:creationId xmlns:a16="http://schemas.microsoft.com/office/drawing/2014/main" id="{3A59A00D-EED1-4F99-9264-604F1908A0C6}"/>
              </a:ext>
            </a:extLst>
          </p:cNvPr>
          <p:cNvSpPr txBox="1">
            <a:spLocks noChangeArrowheads="1"/>
          </p:cNvSpPr>
          <p:nvPr/>
        </p:nvSpPr>
        <p:spPr bwMode="auto">
          <a:xfrm>
            <a:off x="682938" y="718020"/>
            <a:ext cx="9101789"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pt-BR" altLang="pt-BR" sz="2571" b="1" dirty="0"/>
              <a:t>Princípios Gerais do Inversor de Frequência</a:t>
            </a:r>
            <a:endParaRPr lang="pt-BR" altLang="pt-BR" sz="1928" dirty="0"/>
          </a:p>
        </p:txBody>
      </p:sp>
      <p:sp>
        <p:nvSpPr>
          <p:cNvPr id="2" name="CaixaDeTexto 1">
            <a:extLst>
              <a:ext uri="{FF2B5EF4-FFF2-40B4-BE49-F238E27FC236}">
                <a16:creationId xmlns:a16="http://schemas.microsoft.com/office/drawing/2014/main" id="{169CD48B-B56B-AA43-DA64-8894D6232DF4}"/>
              </a:ext>
            </a:extLst>
          </p:cNvPr>
          <p:cNvSpPr txBox="1"/>
          <p:nvPr/>
        </p:nvSpPr>
        <p:spPr>
          <a:xfrm>
            <a:off x="2166424" y="3395682"/>
            <a:ext cx="1139484" cy="276999"/>
          </a:xfrm>
          <a:prstGeom prst="rect">
            <a:avLst/>
          </a:prstGeom>
          <a:noFill/>
        </p:spPr>
        <p:txBody>
          <a:bodyPr wrap="square" rtlCol="0">
            <a:spAutoFit/>
          </a:bodyPr>
          <a:lstStyle/>
          <a:p>
            <a:r>
              <a:rPr lang="pt-BR" sz="1200" b="1" dirty="0">
                <a:latin typeface="Arial" panose="020B0604020202020204" pitchFamily="34" charset="0"/>
                <a:cs typeface="Arial" panose="020B0604020202020204" pitchFamily="34" charset="0"/>
              </a:rPr>
              <a:t>AC (60 hz)</a:t>
            </a:r>
          </a:p>
        </p:txBody>
      </p:sp>
      <p:sp>
        <p:nvSpPr>
          <p:cNvPr id="6" name="CaixaDeTexto 5">
            <a:extLst>
              <a:ext uri="{FF2B5EF4-FFF2-40B4-BE49-F238E27FC236}">
                <a16:creationId xmlns:a16="http://schemas.microsoft.com/office/drawing/2014/main" id="{3747614D-8222-5A93-214A-09E9074E2793}"/>
              </a:ext>
            </a:extLst>
          </p:cNvPr>
          <p:cNvSpPr txBox="1"/>
          <p:nvPr/>
        </p:nvSpPr>
        <p:spPr>
          <a:xfrm>
            <a:off x="5610664" y="3274440"/>
            <a:ext cx="1139484" cy="276999"/>
          </a:xfrm>
          <a:prstGeom prst="rect">
            <a:avLst/>
          </a:prstGeom>
          <a:noFill/>
        </p:spPr>
        <p:txBody>
          <a:bodyPr wrap="square" rtlCol="0">
            <a:spAutoFit/>
          </a:bodyPr>
          <a:lstStyle/>
          <a:p>
            <a:r>
              <a:rPr lang="pt-BR" sz="1200" b="1" dirty="0">
                <a:latin typeface="Arial" panose="020B0604020202020204" pitchFamily="34" charset="0"/>
                <a:cs typeface="Arial" panose="020B0604020202020204" pitchFamily="34" charset="0"/>
              </a:rPr>
              <a:t>AC (XX hz)</a:t>
            </a:r>
          </a:p>
        </p:txBody>
      </p:sp>
    </p:spTree>
    <p:custDataLst>
      <p:tags r:id="rId1"/>
    </p:custDataLst>
    <p:extLst>
      <p:ext uri="{BB962C8B-B14F-4D97-AF65-F5344CB8AC3E}">
        <p14:creationId xmlns:p14="http://schemas.microsoft.com/office/powerpoint/2010/main" val="252110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A00B56-ACAE-4CE2-BC78-8624CCFEEA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2884" t="13034" r="9180" b="27835"/>
          <a:stretch>
            <a:fillRect/>
          </a:stretch>
        </p:blipFill>
        <p:spPr bwMode="auto">
          <a:xfrm>
            <a:off x="2246195" y="3434638"/>
            <a:ext cx="5985110" cy="391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ixaDeTexto 3">
            <a:extLst>
              <a:ext uri="{FF2B5EF4-FFF2-40B4-BE49-F238E27FC236}">
                <a16:creationId xmlns:a16="http://schemas.microsoft.com/office/drawing/2014/main" id="{9FDC17E6-D876-4CDC-8D69-1DC99F31121E}"/>
              </a:ext>
            </a:extLst>
          </p:cNvPr>
          <p:cNvSpPr txBox="1">
            <a:spLocks noChangeArrowheads="1"/>
          </p:cNvSpPr>
          <p:nvPr/>
        </p:nvSpPr>
        <p:spPr bwMode="auto">
          <a:xfrm>
            <a:off x="533978" y="741338"/>
            <a:ext cx="9333031" cy="246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 typeface="Wingdings" panose="05000000000000000000" pitchFamily="2" charset="2"/>
              <a:buChar char="§"/>
            </a:pPr>
            <a:r>
              <a:rPr lang="pt-BR" altLang="pt-BR" sz="1928" dirty="0"/>
              <a:t> Dependendo da combinação de chaves abertas ou fechadas (na figura 4.5), pode se obter, na saída do inversor, formas de ondas diferentes. Estas chaves são implementadas nos inversores de frequência com dispositivos semicondutores chamados de transistores de potência - IGBT.</a:t>
            </a:r>
          </a:p>
          <a:p>
            <a:pPr algn="just" eaLnBrk="1" hangingPunct="1">
              <a:spcBef>
                <a:spcPct val="0"/>
              </a:spcBef>
              <a:buClrTx/>
              <a:buSzTx/>
              <a:buFontTx/>
              <a:buNone/>
            </a:pPr>
            <a:endParaRPr lang="pt-BR" altLang="pt-BR" sz="1928" dirty="0"/>
          </a:p>
          <a:p>
            <a:pPr algn="just" eaLnBrk="1" hangingPunct="1">
              <a:spcBef>
                <a:spcPct val="0"/>
              </a:spcBef>
              <a:buClrTx/>
              <a:buSzTx/>
              <a:buFont typeface="Wingdings" panose="05000000000000000000" pitchFamily="2" charset="2"/>
              <a:buChar char="§"/>
            </a:pPr>
            <a:r>
              <a:rPr lang="pt-BR" altLang="pt-BR" sz="1928" dirty="0"/>
              <a:t> Existem várias tecnologias de fabricação para este tipo de transistores. Os transistores mais frequentemente utilizados são os chamados: IGBT - Transistor Bipolar com Porta Isolada (</a:t>
            </a:r>
            <a:r>
              <a:rPr lang="pt-BR" altLang="pt-BR" sz="1928" dirty="0" err="1"/>
              <a:t>Insulated</a:t>
            </a:r>
            <a:r>
              <a:rPr lang="pt-BR" altLang="pt-BR" sz="1928" dirty="0"/>
              <a:t> Gate Bipolar Transistor)</a:t>
            </a:r>
          </a:p>
        </p:txBody>
      </p:sp>
    </p:spTree>
    <p:custDataLst>
      <p:tags r:id="rId1"/>
    </p:custDataLst>
    <p:extLst>
      <p:ext uri="{BB962C8B-B14F-4D97-AF65-F5344CB8AC3E}">
        <p14:creationId xmlns:p14="http://schemas.microsoft.com/office/powerpoint/2010/main" val="131360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1">
            <a:extLst>
              <a:ext uri="{FF2B5EF4-FFF2-40B4-BE49-F238E27FC236}">
                <a16:creationId xmlns:a16="http://schemas.microsoft.com/office/drawing/2014/main" id="{41C89FBB-A7BB-4DB0-9CBC-4A575A5B1F67}"/>
              </a:ext>
            </a:extLst>
          </p:cNvPr>
          <p:cNvSpPr txBox="1">
            <a:spLocks noChangeArrowheads="1"/>
          </p:cNvSpPr>
          <p:nvPr/>
        </p:nvSpPr>
        <p:spPr bwMode="auto">
          <a:xfrm>
            <a:off x="688707" y="896067"/>
            <a:ext cx="9023574"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pt-BR" altLang="pt-BR" sz="2571" b="1"/>
              <a:t>Blocos constituintes do inversor</a:t>
            </a:r>
          </a:p>
        </p:txBody>
      </p:sp>
      <p:sp>
        <p:nvSpPr>
          <p:cNvPr id="6" name="CaixaDeTexto 4">
            <a:extLst>
              <a:ext uri="{FF2B5EF4-FFF2-40B4-BE49-F238E27FC236}">
                <a16:creationId xmlns:a16="http://schemas.microsoft.com/office/drawing/2014/main" id="{C7DADC87-F75E-45B4-9E5A-661E752CE0CF}"/>
              </a:ext>
            </a:extLst>
          </p:cNvPr>
          <p:cNvSpPr txBox="1">
            <a:spLocks noChangeArrowheads="1"/>
          </p:cNvSpPr>
          <p:nvPr/>
        </p:nvSpPr>
        <p:spPr bwMode="auto">
          <a:xfrm>
            <a:off x="688707" y="1589796"/>
            <a:ext cx="9254817" cy="68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pt-BR" altLang="pt-BR" sz="1928"/>
              <a:t>Na Figura 3.3, tem-se uma representação em blocos dos principais componentes</a:t>
            </a:r>
          </a:p>
          <a:p>
            <a:pPr eaLnBrk="1" hangingPunct="1">
              <a:spcBef>
                <a:spcPct val="0"/>
              </a:spcBef>
              <a:buClrTx/>
              <a:buSzTx/>
              <a:buFontTx/>
              <a:buNone/>
            </a:pPr>
            <a:r>
              <a:rPr lang="pt-BR" altLang="pt-BR" sz="1928"/>
              <a:t>de um inversor de frequência.</a:t>
            </a:r>
          </a:p>
        </p:txBody>
      </p:sp>
      <p:pic>
        <p:nvPicPr>
          <p:cNvPr id="7" name="Imagem 5">
            <a:extLst>
              <a:ext uri="{FF2B5EF4-FFF2-40B4-BE49-F238E27FC236}">
                <a16:creationId xmlns:a16="http://schemas.microsoft.com/office/drawing/2014/main" id="{9608C2B9-4A41-4481-AB6E-D71B7A5B5D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4176" y="2281824"/>
            <a:ext cx="6110934" cy="502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a:extLst>
              <a:ext uri="{FF2B5EF4-FFF2-40B4-BE49-F238E27FC236}">
                <a16:creationId xmlns:a16="http://schemas.microsoft.com/office/drawing/2014/main" id="{8CB2994E-DA65-46D0-A6E2-325FEE9EDBFA}"/>
              </a:ext>
            </a:extLst>
          </p:cNvPr>
          <p:cNvSpPr txBox="1"/>
          <p:nvPr/>
        </p:nvSpPr>
        <p:spPr>
          <a:xfrm>
            <a:off x="688706" y="3672682"/>
            <a:ext cx="1619204" cy="389017"/>
          </a:xfrm>
          <a:prstGeom prst="rect">
            <a:avLst/>
          </a:prstGeom>
          <a:noFill/>
        </p:spPr>
        <p:txBody>
          <a:bodyPr wrap="square" rtlCol="0">
            <a:spAutoFit/>
          </a:bodyPr>
          <a:lstStyle/>
          <a:p>
            <a:r>
              <a:rPr lang="en-US" sz="1928" dirty="0">
                <a:solidFill>
                  <a:srgbClr val="FF0000"/>
                </a:solidFill>
              </a:rPr>
              <a:t>Ethernet</a:t>
            </a:r>
            <a:endParaRPr lang="pt-BR" sz="1928" dirty="0">
              <a:solidFill>
                <a:srgbClr val="FF0000"/>
              </a:solidFill>
            </a:endParaRPr>
          </a:p>
        </p:txBody>
      </p:sp>
      <p:cxnSp>
        <p:nvCxnSpPr>
          <p:cNvPr id="4" name="Conector de Seta Reta 3">
            <a:extLst>
              <a:ext uri="{FF2B5EF4-FFF2-40B4-BE49-F238E27FC236}">
                <a16:creationId xmlns:a16="http://schemas.microsoft.com/office/drawing/2014/main" id="{B8F98446-61E7-470C-B950-63C8DE0022D8}"/>
              </a:ext>
            </a:extLst>
          </p:cNvPr>
          <p:cNvCxnSpPr/>
          <p:nvPr/>
        </p:nvCxnSpPr>
        <p:spPr>
          <a:xfrm>
            <a:off x="1845145" y="3904063"/>
            <a:ext cx="100265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52848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1">
            <a:extLst>
              <a:ext uri="{FF2B5EF4-FFF2-40B4-BE49-F238E27FC236}">
                <a16:creationId xmlns:a16="http://schemas.microsoft.com/office/drawing/2014/main" id="{5DB7CD87-08D6-4A81-98D2-50960263F6EE}"/>
              </a:ext>
            </a:extLst>
          </p:cNvPr>
          <p:cNvSpPr txBox="1">
            <a:spLocks noChangeArrowheads="1"/>
          </p:cNvSpPr>
          <p:nvPr/>
        </p:nvSpPr>
        <p:spPr bwMode="auto">
          <a:xfrm>
            <a:off x="688707" y="896067"/>
            <a:ext cx="9023574"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pt-BR" altLang="pt-BR" sz="2571" b="1"/>
              <a:t>1º Bloco – Unidade Central de Processamento (CPU)</a:t>
            </a:r>
          </a:p>
        </p:txBody>
      </p:sp>
      <p:sp>
        <p:nvSpPr>
          <p:cNvPr id="4" name="CaixaDeTexto 3">
            <a:extLst>
              <a:ext uri="{FF2B5EF4-FFF2-40B4-BE49-F238E27FC236}">
                <a16:creationId xmlns:a16="http://schemas.microsoft.com/office/drawing/2014/main" id="{B1E37BE1-8649-4BC4-9B2A-DD4194396E68}"/>
              </a:ext>
            </a:extLst>
          </p:cNvPr>
          <p:cNvSpPr txBox="1">
            <a:spLocks noChangeArrowheads="1"/>
          </p:cNvSpPr>
          <p:nvPr/>
        </p:nvSpPr>
        <p:spPr bwMode="auto">
          <a:xfrm>
            <a:off x="841734" y="2052282"/>
            <a:ext cx="8870546" cy="305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 typeface="Wingdings" panose="05000000000000000000" pitchFamily="2" charset="2"/>
              <a:buChar char="q"/>
            </a:pPr>
            <a:r>
              <a:rPr lang="pt-BR" altLang="pt-BR" sz="1928" dirty="0"/>
              <a:t>Formada por um microprocessador ou por um microcontrolador, e na CPU que todas as informações (parâmetros e dados do sistema) estão armazenadas, visto que uma memoria esta também integrada a esse conjunto. </a:t>
            </a:r>
          </a:p>
          <a:p>
            <a:pPr eaLnBrk="1" hangingPunct="1">
              <a:spcBef>
                <a:spcPct val="0"/>
              </a:spcBef>
              <a:buClrTx/>
              <a:buSzTx/>
              <a:buFont typeface="Wingdings" panose="05000000000000000000" pitchFamily="2" charset="2"/>
              <a:buChar char="q"/>
            </a:pPr>
            <a:endParaRPr lang="pt-BR" altLang="pt-BR" sz="1928" dirty="0"/>
          </a:p>
          <a:p>
            <a:pPr eaLnBrk="1" hangingPunct="1">
              <a:spcBef>
                <a:spcPct val="0"/>
              </a:spcBef>
              <a:buClrTx/>
              <a:buSzTx/>
              <a:buFont typeface="Wingdings" panose="05000000000000000000" pitchFamily="2" charset="2"/>
              <a:buChar char="q"/>
            </a:pPr>
            <a:r>
              <a:rPr lang="pt-BR" altLang="pt-BR" sz="1928" dirty="0"/>
              <a:t>A CPU não apenas armazena os dados e parâmetros relativos aos equipamentos, como também executa a função mais vital para o funcionamento do inversor: geração dos pulsos de disparo através de uma logica de controle coerente para os IGBT (transistores bipolares de porta isolada, do inglês </a:t>
            </a:r>
            <a:r>
              <a:rPr lang="pt-BR" altLang="pt-BR" sz="1928" i="1" dirty="0" err="1"/>
              <a:t>Insulated</a:t>
            </a:r>
            <a:r>
              <a:rPr lang="pt-BR" altLang="pt-BR" sz="1928" i="1" dirty="0"/>
              <a:t> Gate Bipolar Transistor</a:t>
            </a:r>
            <a:r>
              <a:rPr lang="pt-BR" altLang="pt-BR" sz="1928" dirty="0"/>
              <a:t>).</a:t>
            </a:r>
          </a:p>
        </p:txBody>
      </p:sp>
    </p:spTree>
    <p:custDataLst>
      <p:tags r:id="rId1"/>
    </p:custDataLst>
    <p:extLst>
      <p:ext uri="{BB962C8B-B14F-4D97-AF65-F5344CB8AC3E}">
        <p14:creationId xmlns:p14="http://schemas.microsoft.com/office/powerpoint/2010/main" val="24246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aixaDeTexto 3">
            <a:extLst>
              <a:ext uri="{FF2B5EF4-FFF2-40B4-BE49-F238E27FC236}">
                <a16:creationId xmlns:a16="http://schemas.microsoft.com/office/drawing/2014/main" id="{33E36325-D542-49CE-A504-311E00FE4C1D}"/>
              </a:ext>
            </a:extLst>
          </p:cNvPr>
          <p:cNvSpPr txBox="1">
            <a:spLocks noChangeArrowheads="1"/>
          </p:cNvSpPr>
          <p:nvPr/>
        </p:nvSpPr>
        <p:spPr bwMode="auto">
          <a:xfrm>
            <a:off x="687856" y="741840"/>
            <a:ext cx="9101789" cy="55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pt-BR" altLang="pt-BR" sz="2999" b="1" dirty="0"/>
              <a:t>Inversor de Frequência</a:t>
            </a:r>
            <a:endParaRPr lang="pt-BR" altLang="pt-BR" sz="2999" dirty="0"/>
          </a:p>
        </p:txBody>
      </p:sp>
      <p:sp>
        <p:nvSpPr>
          <p:cNvPr id="5" name="CaixaDeTexto 4">
            <a:extLst>
              <a:ext uri="{FF2B5EF4-FFF2-40B4-BE49-F238E27FC236}">
                <a16:creationId xmlns:a16="http://schemas.microsoft.com/office/drawing/2014/main" id="{E007D680-7AE3-4F12-99AF-8B0DB187CB9F}"/>
              </a:ext>
            </a:extLst>
          </p:cNvPr>
          <p:cNvSpPr txBox="1">
            <a:spLocks noChangeArrowheads="1"/>
          </p:cNvSpPr>
          <p:nvPr/>
        </p:nvSpPr>
        <p:spPr bwMode="auto">
          <a:xfrm>
            <a:off x="631541" y="1912829"/>
            <a:ext cx="8792331" cy="408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 typeface="Wingdings" panose="05000000000000000000" pitchFamily="2" charset="2"/>
              <a:buChar char="§"/>
            </a:pPr>
            <a:r>
              <a:rPr lang="pt-BR" altLang="pt-BR" sz="2999" dirty="0"/>
              <a:t> O avanço da Eletrônica de Potência permitiu o desenvolvimento de conversores de frequência com dispositivos de estado sólido.</a:t>
            </a:r>
          </a:p>
          <a:p>
            <a:pPr algn="just" eaLnBrk="1" hangingPunct="1">
              <a:spcBef>
                <a:spcPct val="0"/>
              </a:spcBef>
              <a:buClrTx/>
              <a:buSzTx/>
              <a:buFont typeface="Wingdings" panose="05000000000000000000" pitchFamily="2" charset="2"/>
              <a:buChar char="§"/>
            </a:pPr>
            <a:endParaRPr lang="pt-BR" altLang="pt-BR" sz="2999" dirty="0"/>
          </a:p>
          <a:p>
            <a:pPr algn="just" eaLnBrk="1" hangingPunct="1">
              <a:spcBef>
                <a:spcPct val="0"/>
              </a:spcBef>
              <a:buClrTx/>
              <a:buSzTx/>
              <a:buFont typeface="Wingdings" panose="05000000000000000000" pitchFamily="2" charset="2"/>
              <a:buChar char="§"/>
            </a:pPr>
            <a:r>
              <a:rPr lang="pt-BR" altLang="pt-BR" sz="2999" dirty="0"/>
              <a:t> Atualmente estamos na fase dos transistores, mais especificamente </a:t>
            </a:r>
            <a:r>
              <a:rPr lang="pt-BR" altLang="pt-BR" sz="2999" b="1" dirty="0"/>
              <a:t>IGBT</a:t>
            </a:r>
            <a:r>
              <a:rPr lang="pt-BR" altLang="pt-BR" sz="2999" dirty="0"/>
              <a:t>, onde sua denominação é </a:t>
            </a:r>
            <a:r>
              <a:rPr lang="pt-BR" altLang="pt-BR" sz="2999" b="1" dirty="0"/>
              <a:t>transistor bipolar de porta isolada.</a:t>
            </a:r>
          </a:p>
          <a:p>
            <a:pPr eaLnBrk="1" hangingPunct="1">
              <a:spcBef>
                <a:spcPct val="0"/>
              </a:spcBef>
              <a:buClrTx/>
              <a:buSzTx/>
              <a:buFontTx/>
              <a:buNone/>
            </a:pPr>
            <a:endParaRPr lang="pt-BR" altLang="pt-BR" sz="1928" dirty="0"/>
          </a:p>
        </p:txBody>
      </p:sp>
    </p:spTree>
    <p:custDataLst>
      <p:tags r:id="rId1"/>
    </p:custDataLst>
    <p:extLst>
      <p:ext uri="{BB962C8B-B14F-4D97-AF65-F5344CB8AC3E}">
        <p14:creationId xmlns:p14="http://schemas.microsoft.com/office/powerpoint/2010/main" val="115290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ox(in)">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1">
            <a:extLst>
              <a:ext uri="{FF2B5EF4-FFF2-40B4-BE49-F238E27FC236}">
                <a16:creationId xmlns:a16="http://schemas.microsoft.com/office/drawing/2014/main" id="{259B2238-4EBD-4A50-A984-E1F16C28FD91}"/>
              </a:ext>
            </a:extLst>
          </p:cNvPr>
          <p:cNvSpPr txBox="1">
            <a:spLocks noChangeArrowheads="1"/>
          </p:cNvSpPr>
          <p:nvPr/>
        </p:nvSpPr>
        <p:spPr bwMode="auto">
          <a:xfrm>
            <a:off x="688707" y="896067"/>
            <a:ext cx="9023574"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pt-BR" altLang="pt-BR" sz="2571" b="1"/>
              <a:t>2º Bloco – Interface Homem Máquina (IHM)</a:t>
            </a:r>
          </a:p>
        </p:txBody>
      </p:sp>
      <p:sp>
        <p:nvSpPr>
          <p:cNvPr id="4" name="CaixaDeTexto 3">
            <a:extLst>
              <a:ext uri="{FF2B5EF4-FFF2-40B4-BE49-F238E27FC236}">
                <a16:creationId xmlns:a16="http://schemas.microsoft.com/office/drawing/2014/main" id="{EE5D627E-7C78-4FD3-A91D-A50AE8C15F57}"/>
              </a:ext>
            </a:extLst>
          </p:cNvPr>
          <p:cNvSpPr txBox="1"/>
          <p:nvPr/>
        </p:nvSpPr>
        <p:spPr>
          <a:xfrm>
            <a:off x="841735" y="1744524"/>
            <a:ext cx="8715817" cy="3355855"/>
          </a:xfrm>
          <a:prstGeom prst="rect">
            <a:avLst/>
          </a:prstGeom>
          <a:noFill/>
        </p:spPr>
        <p:txBody>
          <a:bodyPr>
            <a:spAutoFit/>
          </a:bodyPr>
          <a:lstStyle/>
          <a:p>
            <a:pPr marL="306067" indent="-306067">
              <a:buFont typeface="Wingdings" panose="05000000000000000000" pitchFamily="2" charset="2"/>
              <a:buChar char="q"/>
              <a:defRPr/>
            </a:pPr>
            <a:r>
              <a:rPr lang="pt-BR" sz="1928" dirty="0"/>
              <a:t>É por meio desse dispositivo que se pode visualizar o que esta ocorrendo</a:t>
            </a:r>
          </a:p>
          <a:p>
            <a:pPr eaLnBrk="1" hangingPunct="1">
              <a:defRPr/>
            </a:pPr>
            <a:r>
              <a:rPr lang="pt-BR" sz="1928" dirty="0"/>
              <a:t>no inversor (</a:t>
            </a:r>
            <a:r>
              <a:rPr lang="pt-BR" sz="1928" i="1" dirty="0"/>
              <a:t>display</a:t>
            </a:r>
            <a:r>
              <a:rPr lang="pt-BR" sz="1928" dirty="0"/>
              <a:t>), e parametriza-lo de acordo com a aplicação (teclas).</a:t>
            </a:r>
          </a:p>
          <a:p>
            <a:pPr eaLnBrk="1" hangingPunct="1">
              <a:defRPr/>
            </a:pPr>
            <a:endParaRPr lang="pt-BR" sz="1928" dirty="0"/>
          </a:p>
          <a:p>
            <a:pPr marL="306067" indent="-306067">
              <a:buFont typeface="Wingdings" panose="05000000000000000000" pitchFamily="2" charset="2"/>
              <a:buChar char="q"/>
              <a:defRPr/>
            </a:pPr>
            <a:r>
              <a:rPr lang="pt-BR" sz="1928" dirty="0"/>
              <a:t>Por meio da IHM, podem-se visualizar diferentes grandezas do motor, como tensão, corrente, frequência, e do próprio inversor como tensão do barramento CC, alarmes, entre outras funções. </a:t>
            </a:r>
          </a:p>
          <a:p>
            <a:pPr marL="306067" indent="-306067">
              <a:buFont typeface="Wingdings" panose="05000000000000000000" pitchFamily="2" charset="2"/>
              <a:buChar char="q"/>
              <a:defRPr/>
            </a:pPr>
            <a:endParaRPr lang="pt-BR" sz="1928" dirty="0"/>
          </a:p>
          <a:p>
            <a:pPr marL="306067" indent="-306067">
              <a:buFont typeface="Wingdings" panose="05000000000000000000" pitchFamily="2" charset="2"/>
              <a:buChar char="q"/>
              <a:defRPr/>
            </a:pPr>
            <a:r>
              <a:rPr lang="pt-BR" sz="1928" dirty="0"/>
              <a:t>É também possível visualizar e alterar o sentido de giro, verificar e alterar o modo de operação (local ou remoto), ligar ou desligar o inversor, variar a frequência e velocidade, alterar parâmetros e outras funções. A Figura 3.4 ilustra a IHM padrão do inversor CFW08 da WEG.</a:t>
            </a:r>
          </a:p>
        </p:txBody>
      </p:sp>
    </p:spTree>
    <p:custDataLst>
      <p:tags r:id="rId1"/>
    </p:custDataLst>
    <p:extLst>
      <p:ext uri="{BB962C8B-B14F-4D97-AF65-F5344CB8AC3E}">
        <p14:creationId xmlns:p14="http://schemas.microsoft.com/office/powerpoint/2010/main" val="197305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1">
            <a:extLst>
              <a:ext uri="{FF2B5EF4-FFF2-40B4-BE49-F238E27FC236}">
                <a16:creationId xmlns:a16="http://schemas.microsoft.com/office/drawing/2014/main" id="{E859666E-A0F8-4606-86A2-183F26BF87FF}"/>
              </a:ext>
            </a:extLst>
          </p:cNvPr>
          <p:cNvSpPr txBox="1">
            <a:spLocks noChangeArrowheads="1"/>
          </p:cNvSpPr>
          <p:nvPr/>
        </p:nvSpPr>
        <p:spPr bwMode="auto">
          <a:xfrm>
            <a:off x="688707" y="896067"/>
            <a:ext cx="9023574"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pt-BR" altLang="pt-BR" sz="2571" b="1"/>
              <a:t>2º Bloco – Interface Homem Máquina (IHM)</a:t>
            </a:r>
          </a:p>
        </p:txBody>
      </p:sp>
      <p:pic>
        <p:nvPicPr>
          <p:cNvPr id="4" name="Imagem 2">
            <a:extLst>
              <a:ext uri="{FF2B5EF4-FFF2-40B4-BE49-F238E27FC236}">
                <a16:creationId xmlns:a16="http://schemas.microsoft.com/office/drawing/2014/main" id="{D5839C9E-25EF-41F6-A40C-269C6B15BE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27703" y="2130496"/>
            <a:ext cx="4743880" cy="409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1861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aixaDeTexto 1">
            <a:extLst>
              <a:ext uri="{FF2B5EF4-FFF2-40B4-BE49-F238E27FC236}">
                <a16:creationId xmlns:a16="http://schemas.microsoft.com/office/drawing/2014/main" id="{0710A5BB-F820-4C79-AC26-1C5D3A21B295}"/>
              </a:ext>
            </a:extLst>
          </p:cNvPr>
          <p:cNvSpPr txBox="1">
            <a:spLocks noChangeArrowheads="1"/>
          </p:cNvSpPr>
          <p:nvPr/>
        </p:nvSpPr>
        <p:spPr bwMode="auto">
          <a:xfrm>
            <a:off x="688707" y="896067"/>
            <a:ext cx="9023574"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pt-BR" altLang="pt-BR" sz="2571" b="1"/>
              <a:t>3º Bloco – interfaces</a:t>
            </a:r>
          </a:p>
        </p:txBody>
      </p:sp>
      <p:sp>
        <p:nvSpPr>
          <p:cNvPr id="4" name="CaixaDeTexto 3">
            <a:extLst>
              <a:ext uri="{FF2B5EF4-FFF2-40B4-BE49-F238E27FC236}">
                <a16:creationId xmlns:a16="http://schemas.microsoft.com/office/drawing/2014/main" id="{107E765E-C10C-4B2E-8C60-5B3121F2A46C}"/>
              </a:ext>
            </a:extLst>
          </p:cNvPr>
          <p:cNvSpPr txBox="1"/>
          <p:nvPr/>
        </p:nvSpPr>
        <p:spPr>
          <a:xfrm>
            <a:off x="841734" y="1744524"/>
            <a:ext cx="8870546" cy="5432641"/>
          </a:xfrm>
          <a:prstGeom prst="rect">
            <a:avLst/>
          </a:prstGeom>
          <a:noFill/>
        </p:spPr>
        <p:txBody>
          <a:bodyPr>
            <a:spAutoFit/>
          </a:bodyPr>
          <a:lstStyle/>
          <a:p>
            <a:pPr marL="306067" indent="-306067" algn="just">
              <a:buFont typeface="Wingdings" panose="05000000000000000000" pitchFamily="2" charset="2"/>
              <a:buChar char="q"/>
              <a:defRPr/>
            </a:pPr>
            <a:r>
              <a:rPr lang="pt-BR" sz="1928" dirty="0"/>
              <a:t>A maioria dos inversores pode ser comandada por meio de dois tipos de</a:t>
            </a:r>
          </a:p>
          <a:p>
            <a:pPr algn="just" eaLnBrk="1" hangingPunct="1">
              <a:defRPr/>
            </a:pPr>
            <a:r>
              <a:rPr lang="pt-BR" sz="1928" dirty="0"/>
              <a:t>sinais: analógicos ou digitais. </a:t>
            </a:r>
          </a:p>
          <a:p>
            <a:pPr algn="just" eaLnBrk="1" hangingPunct="1">
              <a:defRPr/>
            </a:pPr>
            <a:endParaRPr lang="pt-BR" sz="1928" dirty="0"/>
          </a:p>
          <a:p>
            <a:pPr marL="306067" indent="-306067" algn="just">
              <a:buFont typeface="Wingdings" panose="05000000000000000000" pitchFamily="2" charset="2"/>
              <a:buChar char="q"/>
              <a:defRPr/>
            </a:pPr>
            <a:r>
              <a:rPr lang="pt-BR" sz="1928" dirty="0"/>
              <a:t>Normalmente, quando se necessita controlar a velocidade de rotação de um motor no inversor, utiliza-se uma tensão analógica de comando (0 a 10 VCC). </a:t>
            </a:r>
          </a:p>
          <a:p>
            <a:pPr algn="just" eaLnBrk="1" hangingPunct="1">
              <a:defRPr/>
            </a:pPr>
            <a:endParaRPr lang="pt-BR" sz="1928" dirty="0"/>
          </a:p>
          <a:p>
            <a:pPr marL="306067" indent="-306067" algn="just">
              <a:buFont typeface="Wingdings" panose="05000000000000000000" pitchFamily="2" charset="2"/>
              <a:buChar char="q"/>
              <a:defRPr/>
            </a:pPr>
            <a:r>
              <a:rPr lang="pt-BR" sz="1928" dirty="0"/>
              <a:t>A velocidade de rotação será proporcional ao seu valor, por exemplo: 1 VCC = 1000 rpm, 2 VCC = 2000 rpm. </a:t>
            </a:r>
          </a:p>
          <a:p>
            <a:pPr marL="306067" indent="-306067" algn="just">
              <a:buFont typeface="Wingdings" panose="05000000000000000000" pitchFamily="2" charset="2"/>
              <a:buChar char="q"/>
              <a:defRPr/>
            </a:pPr>
            <a:endParaRPr lang="pt-BR" sz="1928" dirty="0"/>
          </a:p>
          <a:p>
            <a:pPr marL="306067" indent="-306067" algn="just">
              <a:buFont typeface="Wingdings" panose="05000000000000000000" pitchFamily="2" charset="2"/>
              <a:buChar char="q"/>
              <a:defRPr/>
            </a:pPr>
            <a:r>
              <a:rPr lang="pt-BR" sz="1928" dirty="0"/>
              <a:t>Pode-se também configurar cada uma das entradas analógicas para operação com sinal de corrente (0-20 mA ou 4-20 mA). </a:t>
            </a:r>
          </a:p>
          <a:p>
            <a:pPr marL="306067" indent="-306067" algn="just">
              <a:buFont typeface="Wingdings" panose="05000000000000000000" pitchFamily="2" charset="2"/>
              <a:buChar char="q"/>
              <a:defRPr/>
            </a:pPr>
            <a:endParaRPr lang="pt-BR" sz="1928" dirty="0"/>
          </a:p>
          <a:p>
            <a:pPr marL="306067" indent="-306067" algn="just">
              <a:buFont typeface="Wingdings" panose="05000000000000000000" pitchFamily="2" charset="2"/>
              <a:buChar char="q"/>
              <a:defRPr/>
            </a:pPr>
            <a:r>
              <a:rPr lang="pt-BR" sz="1928" dirty="0"/>
              <a:t>Além da interface analógica, o inversor possui entradas e saídas digitais. Por meio de um parâmetro de programação, pode-se selecionar qual entrada é valida (analógica ou digital).</a:t>
            </a:r>
          </a:p>
          <a:p>
            <a:pPr algn="just" eaLnBrk="1" hangingPunct="1">
              <a:defRPr/>
            </a:pPr>
            <a:endParaRPr lang="pt-BR" sz="1928" dirty="0"/>
          </a:p>
          <a:p>
            <a:pPr algn="just" eaLnBrk="1" hangingPunct="1">
              <a:defRPr/>
            </a:pPr>
            <a:endParaRPr lang="pt-BR" sz="1928" dirty="0"/>
          </a:p>
          <a:p>
            <a:pPr algn="just" eaLnBrk="1" hangingPunct="1">
              <a:defRPr/>
            </a:pPr>
            <a:r>
              <a:rPr lang="pt-BR" sz="1928" dirty="0"/>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aixaDeTexto 1">
            <a:extLst>
              <a:ext uri="{FF2B5EF4-FFF2-40B4-BE49-F238E27FC236}">
                <a16:creationId xmlns:a16="http://schemas.microsoft.com/office/drawing/2014/main" id="{626B7D0A-AF63-4A57-BC25-2670E0072C9D}"/>
              </a:ext>
            </a:extLst>
          </p:cNvPr>
          <p:cNvSpPr txBox="1">
            <a:spLocks noChangeArrowheads="1"/>
          </p:cNvSpPr>
          <p:nvPr/>
        </p:nvSpPr>
        <p:spPr bwMode="auto">
          <a:xfrm>
            <a:off x="688707" y="896067"/>
            <a:ext cx="9023574"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pt-BR" altLang="pt-BR" sz="2571" b="1"/>
              <a:t>4º Bloco – etapa de potência</a:t>
            </a:r>
          </a:p>
        </p:txBody>
      </p:sp>
      <p:sp>
        <p:nvSpPr>
          <p:cNvPr id="3" name="CaixaDeTexto 2">
            <a:extLst>
              <a:ext uri="{FF2B5EF4-FFF2-40B4-BE49-F238E27FC236}">
                <a16:creationId xmlns:a16="http://schemas.microsoft.com/office/drawing/2014/main" id="{D8D970DC-C098-4DCD-817D-5FFEDFCBE6CA}"/>
              </a:ext>
            </a:extLst>
          </p:cNvPr>
          <p:cNvSpPr txBox="1"/>
          <p:nvPr/>
        </p:nvSpPr>
        <p:spPr>
          <a:xfrm>
            <a:off x="688707" y="1744524"/>
            <a:ext cx="9178302" cy="4542590"/>
          </a:xfrm>
          <a:prstGeom prst="rect">
            <a:avLst/>
          </a:prstGeom>
          <a:noFill/>
        </p:spPr>
        <p:txBody>
          <a:bodyPr>
            <a:spAutoFit/>
          </a:bodyPr>
          <a:lstStyle/>
          <a:p>
            <a:pPr marL="306067" indent="-306067" algn="just">
              <a:buFont typeface="Wingdings" panose="05000000000000000000" pitchFamily="2" charset="2"/>
              <a:buChar char="q"/>
              <a:defRPr/>
            </a:pPr>
            <a:r>
              <a:rPr lang="pt-BR" sz="1928" dirty="0"/>
              <a:t>A etapa de potencia e constituída por um circuito retificador, que alimenta (por meio de um circuito intermediário chamado “barramento CC”), o circuito de saída inversor (modulo IGBT). Este bloco já foi apresentado na Figura 3.2.</a:t>
            </a:r>
          </a:p>
          <a:p>
            <a:pPr algn="just" eaLnBrk="1" hangingPunct="1">
              <a:defRPr/>
            </a:pPr>
            <a:endParaRPr lang="en-US" sz="1928" dirty="0"/>
          </a:p>
          <a:p>
            <a:pPr algn="just" eaLnBrk="1" hangingPunct="1">
              <a:defRPr/>
            </a:pPr>
            <a:endParaRPr lang="pt-BR" sz="1928" dirty="0"/>
          </a:p>
          <a:p>
            <a:pPr marL="306067" indent="-306067" algn="just">
              <a:buFont typeface="Wingdings" panose="05000000000000000000" pitchFamily="2" charset="2"/>
              <a:buChar char="q"/>
              <a:defRPr/>
            </a:pPr>
            <a:r>
              <a:rPr lang="pt-BR" sz="1928" dirty="0"/>
              <a:t>As tensões trifásicas defasadas de 120 graus que alimentam o motor são obtidas por meio de um chaveamento correto dos IGBT (chaves) que compõem o inversor. </a:t>
            </a:r>
          </a:p>
          <a:p>
            <a:pPr marL="306067" indent="-306067" algn="just">
              <a:buFont typeface="Wingdings" panose="05000000000000000000" pitchFamily="2" charset="2"/>
              <a:buChar char="q"/>
              <a:defRPr/>
            </a:pPr>
            <a:endParaRPr lang="pt-BR" sz="1928" dirty="0"/>
          </a:p>
          <a:p>
            <a:pPr marL="306067" indent="-306067" algn="just">
              <a:buFont typeface="Wingdings" panose="05000000000000000000" pitchFamily="2" charset="2"/>
              <a:buChar char="q"/>
              <a:defRPr/>
            </a:pPr>
            <a:r>
              <a:rPr lang="pt-BR" sz="1928" dirty="0"/>
              <a:t>Essa técnica de chaveamento e conhecida como PWM (modulação por largura de pulsos, do inglês </a:t>
            </a:r>
            <a:r>
              <a:rPr lang="pt-BR" sz="1928" i="1" dirty="0"/>
              <a:t>Pulse Width Modulation</a:t>
            </a:r>
            <a:r>
              <a:rPr lang="pt-BR" sz="1928" dirty="0"/>
              <a:t>). </a:t>
            </a:r>
          </a:p>
          <a:p>
            <a:pPr marL="306067" indent="-306067" algn="just">
              <a:buFont typeface="Wingdings" panose="05000000000000000000" pitchFamily="2" charset="2"/>
              <a:buChar char="q"/>
              <a:defRPr/>
            </a:pPr>
            <a:endParaRPr lang="pt-BR" sz="1928" dirty="0"/>
          </a:p>
          <a:p>
            <a:pPr marL="306067" indent="-306067" algn="just">
              <a:buFont typeface="Wingdings" panose="05000000000000000000" pitchFamily="2" charset="2"/>
              <a:buChar char="q"/>
              <a:defRPr/>
            </a:pPr>
            <a:r>
              <a:rPr lang="pt-BR" sz="1928" dirty="0"/>
              <a:t>A frequência com que os transistores são chaveados (frequência de chaveamento) e da ordem de kHz e é um parâmetro, que pode ser alterado no inversor e não deve ser confundida com a frequência de saída do inversor. </a:t>
            </a:r>
          </a:p>
          <a:p>
            <a:pPr algn="just" eaLnBrk="1" hangingPunct="1">
              <a:defRPr/>
            </a:pPr>
            <a:endParaRPr lang="pt-BR" sz="1928"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aixaDeTexto 1">
            <a:extLst>
              <a:ext uri="{FF2B5EF4-FFF2-40B4-BE49-F238E27FC236}">
                <a16:creationId xmlns:a16="http://schemas.microsoft.com/office/drawing/2014/main" id="{96F18D43-08E3-4A3B-900B-D032083E27C6}"/>
              </a:ext>
            </a:extLst>
          </p:cNvPr>
          <p:cNvSpPr txBox="1">
            <a:spLocks noChangeArrowheads="1"/>
          </p:cNvSpPr>
          <p:nvPr/>
        </p:nvSpPr>
        <p:spPr bwMode="auto">
          <a:xfrm>
            <a:off x="688707" y="896067"/>
            <a:ext cx="9023574"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pt-BR" altLang="pt-BR" sz="2571" b="1"/>
              <a:t>4º Bloco – etapa de potência</a:t>
            </a:r>
          </a:p>
        </p:txBody>
      </p:sp>
      <p:sp>
        <p:nvSpPr>
          <p:cNvPr id="3" name="CaixaDeTexto 2">
            <a:extLst>
              <a:ext uri="{FF2B5EF4-FFF2-40B4-BE49-F238E27FC236}">
                <a16:creationId xmlns:a16="http://schemas.microsoft.com/office/drawing/2014/main" id="{8B175B92-BCFD-4F06-95B2-573FC18DA800}"/>
              </a:ext>
            </a:extLst>
          </p:cNvPr>
          <p:cNvSpPr txBox="1"/>
          <p:nvPr/>
        </p:nvSpPr>
        <p:spPr>
          <a:xfrm>
            <a:off x="688707" y="1744523"/>
            <a:ext cx="9178302" cy="1872436"/>
          </a:xfrm>
          <a:prstGeom prst="rect">
            <a:avLst/>
          </a:prstGeom>
          <a:noFill/>
        </p:spPr>
        <p:txBody>
          <a:bodyPr>
            <a:spAutoFit/>
          </a:bodyPr>
          <a:lstStyle/>
          <a:p>
            <a:pPr algn="just" eaLnBrk="1" hangingPunct="1">
              <a:defRPr/>
            </a:pPr>
            <a:endParaRPr lang="pt-BR" sz="1928" dirty="0"/>
          </a:p>
          <a:p>
            <a:pPr marL="306067" indent="-306067" algn="just">
              <a:buFont typeface="Wingdings" panose="05000000000000000000" pitchFamily="2" charset="2"/>
              <a:buChar char="q"/>
              <a:defRPr/>
            </a:pPr>
            <a:r>
              <a:rPr lang="pt-BR" sz="1928" dirty="0"/>
              <a:t>A frequência de saída de um inversor esta normalmente entre 0,5 e 400 Hz, dependendo do modelo e da marca. </a:t>
            </a:r>
          </a:p>
          <a:p>
            <a:pPr marL="306067" indent="-306067" algn="just">
              <a:buFont typeface="Wingdings" panose="05000000000000000000" pitchFamily="2" charset="2"/>
              <a:buChar char="q"/>
              <a:defRPr/>
            </a:pPr>
            <a:endParaRPr lang="pt-BR" sz="1928" dirty="0"/>
          </a:p>
          <a:p>
            <a:pPr marL="306067" indent="-306067" algn="just">
              <a:buFont typeface="Wingdings" panose="05000000000000000000" pitchFamily="2" charset="2"/>
              <a:buChar char="q"/>
              <a:defRPr/>
            </a:pPr>
            <a:r>
              <a:rPr lang="pt-BR" sz="1928" dirty="0"/>
              <a:t>A maioria dos inversores permite gerar as três tensões de saída defasadas de 120 graus com frequência variável, ainda que se alimente o inversor com apenas duas fases.</a:t>
            </a:r>
          </a:p>
        </p:txBody>
      </p:sp>
      <p:pic>
        <p:nvPicPr>
          <p:cNvPr id="50180" name="Imagem 1">
            <a:extLst>
              <a:ext uri="{FF2B5EF4-FFF2-40B4-BE49-F238E27FC236}">
                <a16:creationId xmlns:a16="http://schemas.microsoft.com/office/drawing/2014/main" id="{CB73CEB4-21B1-4B3F-AFBD-2D5DFCAE77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69892" y="4041650"/>
            <a:ext cx="3876719" cy="240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aixaDeTexto 1">
            <a:extLst>
              <a:ext uri="{FF2B5EF4-FFF2-40B4-BE49-F238E27FC236}">
                <a16:creationId xmlns:a16="http://schemas.microsoft.com/office/drawing/2014/main" id="{96F18D43-08E3-4A3B-900B-D032083E27C6}"/>
              </a:ext>
            </a:extLst>
          </p:cNvPr>
          <p:cNvSpPr txBox="1">
            <a:spLocks noChangeArrowheads="1"/>
          </p:cNvSpPr>
          <p:nvPr/>
        </p:nvSpPr>
        <p:spPr bwMode="auto">
          <a:xfrm>
            <a:off x="688707" y="896067"/>
            <a:ext cx="9023574"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pt-BR" altLang="pt-BR" sz="2571" b="1"/>
              <a:t>4º Bloco – etapa de potência</a:t>
            </a:r>
          </a:p>
        </p:txBody>
      </p:sp>
      <p:pic>
        <p:nvPicPr>
          <p:cNvPr id="6" name="Imagem 5">
            <a:extLst>
              <a:ext uri="{FF2B5EF4-FFF2-40B4-BE49-F238E27FC236}">
                <a16:creationId xmlns:a16="http://schemas.microsoft.com/office/drawing/2014/main" id="{287BAEB9-73D9-493B-AA91-C05955D3C07C}"/>
              </a:ext>
            </a:extLst>
          </p:cNvPr>
          <p:cNvPicPr>
            <a:picLocks noChangeAspect="1"/>
          </p:cNvPicPr>
          <p:nvPr/>
        </p:nvPicPr>
        <p:blipFill>
          <a:blip r:embed="rId4"/>
          <a:stretch>
            <a:fillRect/>
          </a:stretch>
        </p:blipFill>
        <p:spPr>
          <a:xfrm>
            <a:off x="429170" y="1975879"/>
            <a:ext cx="9619161" cy="4202858"/>
          </a:xfrm>
          <a:prstGeom prst="rect">
            <a:avLst/>
          </a:prstGeom>
        </p:spPr>
      </p:pic>
    </p:spTree>
    <p:custDataLst>
      <p:tags r:id="rId1"/>
    </p:custDataLst>
    <p:extLst>
      <p:ext uri="{BB962C8B-B14F-4D97-AF65-F5344CB8AC3E}">
        <p14:creationId xmlns:p14="http://schemas.microsoft.com/office/powerpoint/2010/main" val="788283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180ECA02-112F-40A2-A272-27B63DDA061D}"/>
              </a:ext>
            </a:extLst>
          </p:cNvPr>
          <p:cNvSpPr txBox="1">
            <a:spLocks noChangeArrowheads="1"/>
          </p:cNvSpPr>
          <p:nvPr/>
        </p:nvSpPr>
        <p:spPr bwMode="auto">
          <a:xfrm>
            <a:off x="533978" y="433581"/>
            <a:ext cx="3393830" cy="668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 typeface="Wingdings" panose="05000000000000000000" pitchFamily="2" charset="2"/>
              <a:buChar char="§"/>
            </a:pPr>
            <a:r>
              <a:rPr lang="pt-BR" altLang="pt-BR" sz="2142"/>
              <a:t> A figura 4.6 ao lado mostra um exemplo simples de como pode ser gerada uma primeira aproximação de uma onda senoidal. </a:t>
            </a:r>
          </a:p>
          <a:p>
            <a:pPr algn="just" eaLnBrk="1" hangingPunct="1">
              <a:spcBef>
                <a:spcPct val="0"/>
              </a:spcBef>
              <a:buClrTx/>
              <a:buSzTx/>
              <a:buFontTx/>
              <a:buNone/>
            </a:pPr>
            <a:endParaRPr lang="pt-BR" altLang="pt-BR" sz="2142"/>
          </a:p>
          <a:p>
            <a:pPr algn="just" eaLnBrk="1" hangingPunct="1">
              <a:spcBef>
                <a:spcPct val="0"/>
              </a:spcBef>
              <a:buClrTx/>
              <a:buSzTx/>
              <a:buFont typeface="Wingdings" panose="05000000000000000000" pitchFamily="2" charset="2"/>
              <a:buChar char="§"/>
            </a:pPr>
            <a:r>
              <a:rPr lang="pt-BR" altLang="pt-BR" sz="2142"/>
              <a:t> A linha cheia representa a onda gerada pela combinação de seis estados das chaves 1 a 6 (na figura 4.5).</a:t>
            </a:r>
          </a:p>
          <a:p>
            <a:pPr algn="just" eaLnBrk="1" hangingPunct="1">
              <a:spcBef>
                <a:spcPct val="0"/>
              </a:spcBef>
              <a:buClrTx/>
              <a:buSzTx/>
              <a:buFont typeface="Wingdings" panose="05000000000000000000" pitchFamily="2" charset="2"/>
              <a:buChar char="§"/>
            </a:pPr>
            <a:endParaRPr lang="pt-BR" altLang="pt-BR" sz="2142"/>
          </a:p>
          <a:p>
            <a:pPr algn="just" eaLnBrk="1" hangingPunct="1">
              <a:spcBef>
                <a:spcPct val="0"/>
              </a:spcBef>
              <a:buClrTx/>
              <a:buSzTx/>
              <a:buFont typeface="Wingdings" panose="05000000000000000000" pitchFamily="2" charset="2"/>
              <a:buChar char="§"/>
            </a:pPr>
            <a:r>
              <a:rPr lang="pt-BR" altLang="pt-BR" sz="2142"/>
              <a:t>A onda senoidal representada com linha tracejada serve como referência para o leitor identificar a aproximação mencionada.</a:t>
            </a:r>
          </a:p>
          <a:p>
            <a:pPr algn="just" eaLnBrk="1" hangingPunct="1">
              <a:spcBef>
                <a:spcPct val="0"/>
              </a:spcBef>
              <a:buClrTx/>
              <a:buSzTx/>
              <a:buFont typeface="Wingdings" panose="05000000000000000000" pitchFamily="2" charset="2"/>
              <a:buChar char="§"/>
            </a:pPr>
            <a:endParaRPr lang="pt-BR" altLang="pt-BR" sz="2142"/>
          </a:p>
        </p:txBody>
      </p:sp>
      <p:pic>
        <p:nvPicPr>
          <p:cNvPr id="52227" name="Picture 4">
            <a:extLst>
              <a:ext uri="{FF2B5EF4-FFF2-40B4-BE49-F238E27FC236}">
                <a16:creationId xmlns:a16="http://schemas.microsoft.com/office/drawing/2014/main" id="{A3402A09-B268-4BA5-BC9D-E699FE6606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3778" y="741338"/>
            <a:ext cx="5529426" cy="623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ox(in)">
                                      <p:cBhvr>
                                        <p:cTn id="12" dur="500"/>
                                        <p:tgtEl>
                                          <p:spTgt spid="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ox(in)">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4D0B0EE-BB45-46B7-BF81-A5B36F006135}"/>
              </a:ext>
            </a:extLst>
          </p:cNvPr>
          <p:cNvSpPr txBox="1">
            <a:spLocks noChangeArrowheads="1"/>
          </p:cNvSpPr>
          <p:nvPr/>
        </p:nvSpPr>
        <p:spPr bwMode="auto">
          <a:xfrm>
            <a:off x="533978" y="1050795"/>
            <a:ext cx="9333031" cy="1674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 typeface="Wingdings" panose="05000000000000000000" pitchFamily="2" charset="2"/>
              <a:buChar char="§"/>
            </a:pPr>
            <a:r>
              <a:rPr lang="pt-BR" altLang="pt-BR" sz="2142"/>
              <a:t> </a:t>
            </a:r>
            <a:r>
              <a:rPr lang="pt-BR" altLang="pt-BR" sz="2571"/>
              <a:t>Pode se deduzir também a partir da figura 4.6 que variando o tempo que cada combinação de chaves permanece num determinado estado, podemos variar a frequência da onda de saída.</a:t>
            </a:r>
          </a:p>
        </p:txBody>
      </p:sp>
      <p:sp>
        <p:nvSpPr>
          <p:cNvPr id="5" name="CaixaDeTexto 4">
            <a:extLst>
              <a:ext uri="{FF2B5EF4-FFF2-40B4-BE49-F238E27FC236}">
                <a16:creationId xmlns:a16="http://schemas.microsoft.com/office/drawing/2014/main" id="{6D2202DC-8619-4856-B089-C31CD9E31FB0}"/>
              </a:ext>
            </a:extLst>
          </p:cNvPr>
          <p:cNvSpPr txBox="1">
            <a:spLocks noChangeArrowheads="1"/>
          </p:cNvSpPr>
          <p:nvPr/>
        </p:nvSpPr>
        <p:spPr bwMode="auto">
          <a:xfrm>
            <a:off x="688706" y="3517953"/>
            <a:ext cx="9100088" cy="276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 typeface="Wingdings" panose="05000000000000000000" pitchFamily="2" charset="2"/>
              <a:buChar char="§"/>
            </a:pPr>
            <a:r>
              <a:rPr lang="pt-BR" altLang="pt-BR" sz="2571"/>
              <a:t> Os inversores de frequência modernos utilizam para a combinação de abertura e fechamento das chaves uma estratégia chamada de “</a:t>
            </a:r>
            <a:r>
              <a:rPr lang="pt-BR" altLang="pt-BR" sz="2571" b="1" u="sng"/>
              <a:t>PWM</a:t>
            </a:r>
            <a:r>
              <a:rPr lang="pt-BR" altLang="pt-BR" sz="2571"/>
              <a:t>” (</a:t>
            </a:r>
            <a:r>
              <a:rPr lang="pt-BR" altLang="pt-BR" sz="2571" b="1" u="sng"/>
              <a:t>Pulse Width Modulation</a:t>
            </a:r>
            <a:r>
              <a:rPr lang="pt-BR" altLang="pt-BR" sz="2571"/>
              <a:t>) ou “</a:t>
            </a:r>
            <a:r>
              <a:rPr lang="pt-BR" altLang="pt-BR" sz="2571" b="1" u="sng"/>
              <a:t>Modulação por Largura de Pulsos</a:t>
            </a:r>
            <a:r>
              <a:rPr lang="pt-BR" altLang="pt-BR" sz="2571"/>
              <a:t>”. Esta estratégia permite a geração de ondas senoidais de frequência variável com </a:t>
            </a:r>
            <a:r>
              <a:rPr lang="pt-BR" altLang="pt-BR" sz="2571" b="1" u="sng"/>
              <a:t>resolução</a:t>
            </a:r>
            <a:r>
              <a:rPr lang="pt-BR" altLang="pt-BR" sz="2571"/>
              <a:t> de até </a:t>
            </a:r>
            <a:r>
              <a:rPr lang="pt-BR" altLang="pt-BR" sz="2571" b="1" u="sng"/>
              <a:t>0,01Hz</a:t>
            </a:r>
            <a:r>
              <a:rPr lang="pt-BR" altLang="pt-BR" sz="2571"/>
              <a:t>.</a:t>
            </a:r>
          </a:p>
          <a:p>
            <a:pPr eaLnBrk="1" hangingPunct="1">
              <a:spcBef>
                <a:spcPct val="0"/>
              </a:spcBef>
              <a:buClrTx/>
              <a:buSzTx/>
              <a:buFontTx/>
              <a:buNone/>
            </a:pPr>
            <a:endParaRPr lang="pt-BR" altLang="pt-BR" sz="1928"/>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ox(in)">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B1BCFC42-B04E-4397-A1C7-6D18561FE57E}"/>
              </a:ext>
            </a:extLst>
          </p:cNvPr>
          <p:cNvSpPr txBox="1">
            <a:spLocks noChangeArrowheads="1"/>
          </p:cNvSpPr>
          <p:nvPr/>
        </p:nvSpPr>
        <p:spPr bwMode="auto">
          <a:xfrm>
            <a:off x="533979" y="1050795"/>
            <a:ext cx="9409545" cy="1575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 typeface="Wingdings" panose="05000000000000000000" pitchFamily="2" charset="2"/>
              <a:buChar char="§"/>
            </a:pPr>
            <a:r>
              <a:rPr lang="pt-BR" altLang="pt-BR" sz="2571"/>
              <a:t> A figura 4.7 mostra o padrão de chaveamento da </a:t>
            </a:r>
            <a:r>
              <a:rPr lang="pt-BR" altLang="pt-BR" sz="2571" b="1" u="sng"/>
              <a:t>tensão</a:t>
            </a:r>
            <a:r>
              <a:rPr lang="pt-BR" altLang="pt-BR" sz="2571"/>
              <a:t> e a </a:t>
            </a:r>
            <a:r>
              <a:rPr lang="pt-BR" altLang="pt-BR" sz="2571" b="1" u="sng"/>
              <a:t>corrente</a:t>
            </a:r>
            <a:r>
              <a:rPr lang="pt-BR" altLang="pt-BR" sz="2571"/>
              <a:t> resultante numa fase do motor, quando utilizada a técnica </a:t>
            </a:r>
            <a:r>
              <a:rPr lang="pt-BR" altLang="pt-BR" sz="2571" b="1" u="sng"/>
              <a:t>PWM</a:t>
            </a:r>
            <a:r>
              <a:rPr lang="pt-BR" altLang="pt-BR" sz="2571"/>
              <a:t> para comando dos transistores de potência.</a:t>
            </a:r>
          </a:p>
          <a:p>
            <a:pPr eaLnBrk="1" hangingPunct="1">
              <a:spcBef>
                <a:spcPct val="0"/>
              </a:spcBef>
              <a:buClrTx/>
              <a:buSzTx/>
              <a:buFontTx/>
              <a:buNone/>
            </a:pPr>
            <a:endParaRPr lang="pt-BR" altLang="pt-BR" sz="1928"/>
          </a:p>
        </p:txBody>
      </p:sp>
      <p:pic>
        <p:nvPicPr>
          <p:cNvPr id="68610" name="Picture 2">
            <a:extLst>
              <a:ext uri="{FF2B5EF4-FFF2-40B4-BE49-F238E27FC236}">
                <a16:creationId xmlns:a16="http://schemas.microsoft.com/office/drawing/2014/main" id="{4D440834-C1B2-4161-BA4B-6A940E68A1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435" y="2438253"/>
            <a:ext cx="6167043" cy="448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8610"/>
                                        </p:tgtEl>
                                        <p:attrNameLst>
                                          <p:attrName>style.visibility</p:attrName>
                                        </p:attrNameLst>
                                      </p:cBhvr>
                                      <p:to>
                                        <p:strVal val="visible"/>
                                      </p:to>
                                    </p:set>
                                    <p:animEffect transition="in" filter="box(in)">
                                      <p:cBhvr>
                                        <p:cTn id="12" dur="500"/>
                                        <p:tgtEl>
                                          <p:spTgt spid="6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aixaDeTexto 3">
            <a:extLst>
              <a:ext uri="{FF2B5EF4-FFF2-40B4-BE49-F238E27FC236}">
                <a16:creationId xmlns:a16="http://schemas.microsoft.com/office/drawing/2014/main" id="{33E36325-D542-49CE-A504-311E00FE4C1D}"/>
              </a:ext>
            </a:extLst>
          </p:cNvPr>
          <p:cNvSpPr txBox="1">
            <a:spLocks noChangeArrowheads="1"/>
          </p:cNvSpPr>
          <p:nvPr/>
        </p:nvSpPr>
        <p:spPr bwMode="auto">
          <a:xfrm>
            <a:off x="687856" y="741840"/>
            <a:ext cx="9101789" cy="1015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pt-BR" altLang="pt-BR" sz="2999" b="1" dirty="0"/>
              <a:t>Inversor de Frequência ou VFD (Variable Frequency Driver)</a:t>
            </a:r>
            <a:endParaRPr lang="pt-BR" altLang="pt-BR" sz="2999" dirty="0"/>
          </a:p>
        </p:txBody>
      </p:sp>
      <p:pic>
        <p:nvPicPr>
          <p:cNvPr id="7" name="Imagem 6">
            <a:extLst>
              <a:ext uri="{FF2B5EF4-FFF2-40B4-BE49-F238E27FC236}">
                <a16:creationId xmlns:a16="http://schemas.microsoft.com/office/drawing/2014/main" id="{3C52635E-761A-4B18-87A9-661C51E0115B}"/>
              </a:ext>
            </a:extLst>
          </p:cNvPr>
          <p:cNvPicPr>
            <a:picLocks noChangeAspect="1"/>
          </p:cNvPicPr>
          <p:nvPr/>
        </p:nvPicPr>
        <p:blipFill>
          <a:blip r:embed="rId4"/>
          <a:stretch>
            <a:fillRect/>
          </a:stretch>
        </p:blipFill>
        <p:spPr>
          <a:xfrm>
            <a:off x="1292698" y="1898751"/>
            <a:ext cx="7892105" cy="3971508"/>
          </a:xfrm>
          <a:prstGeom prst="rect">
            <a:avLst/>
          </a:prstGeom>
        </p:spPr>
      </p:pic>
      <p:sp>
        <p:nvSpPr>
          <p:cNvPr id="2" name="CaixaDeTexto 1">
            <a:extLst>
              <a:ext uri="{FF2B5EF4-FFF2-40B4-BE49-F238E27FC236}">
                <a16:creationId xmlns:a16="http://schemas.microsoft.com/office/drawing/2014/main" id="{52871A17-2CA2-4E5E-B5A3-5F13B67471DD}"/>
              </a:ext>
            </a:extLst>
          </p:cNvPr>
          <p:cNvSpPr txBox="1"/>
          <p:nvPr/>
        </p:nvSpPr>
        <p:spPr>
          <a:xfrm>
            <a:off x="1536636" y="6217885"/>
            <a:ext cx="8947155" cy="389017"/>
          </a:xfrm>
          <a:prstGeom prst="rect">
            <a:avLst/>
          </a:prstGeom>
          <a:noFill/>
        </p:spPr>
        <p:txBody>
          <a:bodyPr wrap="square" rtlCol="0">
            <a:spAutoFit/>
          </a:bodyPr>
          <a:lstStyle/>
          <a:p>
            <a:r>
              <a:rPr lang="pt-BR" sz="1928" dirty="0"/>
              <a:t>https://www.youtube.com/watch?v=g7jFGOn6xfU</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D18857-E4FE-4399-C31F-5D4909DA7A39}"/>
              </a:ext>
            </a:extLst>
          </p:cNvPr>
          <p:cNvSpPr txBox="1">
            <a:spLocks/>
          </p:cNvSpPr>
          <p:nvPr/>
        </p:nvSpPr>
        <p:spPr>
          <a:xfrm>
            <a:off x="1074679" y="283022"/>
            <a:ext cx="8571289" cy="617214"/>
          </a:xfrm>
          <a:prstGeom prst="rect">
            <a:avLst/>
          </a:prstGeom>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eaLnBrk="1" hangingPunct="1">
              <a:defRPr/>
            </a:pPr>
            <a:r>
              <a:rPr lang="pt-BR" altLang="pt-BR" sz="3856" kern="0" dirty="0"/>
              <a:t>Inversor de Tensão  </a:t>
            </a:r>
          </a:p>
        </p:txBody>
      </p:sp>
      <p:pic>
        <p:nvPicPr>
          <p:cNvPr id="3" name="Imagem 3">
            <a:extLst>
              <a:ext uri="{FF2B5EF4-FFF2-40B4-BE49-F238E27FC236}">
                <a16:creationId xmlns:a16="http://schemas.microsoft.com/office/drawing/2014/main" id="{07386B11-CC48-33A0-1640-7F677B1A5F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3677" y="1305073"/>
            <a:ext cx="7279051" cy="239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ço Reservado para Conteúdo 2">
            <a:extLst>
              <a:ext uri="{FF2B5EF4-FFF2-40B4-BE49-F238E27FC236}">
                <a16:creationId xmlns:a16="http://schemas.microsoft.com/office/drawing/2014/main" id="{35FA2C5E-8209-1388-4881-5063947D6F65}"/>
              </a:ext>
            </a:extLst>
          </p:cNvPr>
          <p:cNvSpPr txBox="1">
            <a:spLocks/>
          </p:cNvSpPr>
          <p:nvPr/>
        </p:nvSpPr>
        <p:spPr>
          <a:xfrm>
            <a:off x="831533" y="4101161"/>
            <a:ext cx="8814435" cy="2965350"/>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algn="just" eaLnBrk="1" hangingPunct="1">
              <a:lnSpc>
                <a:spcPct val="80000"/>
              </a:lnSpc>
              <a:defRPr/>
            </a:pPr>
            <a:r>
              <a:rPr lang="pt-BR" altLang="pt-BR" sz="2356" kern="0" dirty="0">
                <a:latin typeface="Arial" panose="020B0604020202020204" pitchFamily="34" charset="0"/>
                <a:cs typeface="Arial" panose="020B0604020202020204" pitchFamily="34" charset="0"/>
              </a:rPr>
              <a:t>As tensões de porta de cada um dos IGBT’s são controladas a partir de uma </a:t>
            </a:r>
            <a:r>
              <a:rPr lang="pt-BR" altLang="pt-BR" sz="2356" kern="0" dirty="0">
                <a:solidFill>
                  <a:srgbClr val="FF0000"/>
                </a:solidFill>
                <a:latin typeface="Arial" panose="020B0604020202020204" pitchFamily="34" charset="0"/>
                <a:cs typeface="Arial" panose="020B0604020202020204" pitchFamily="34" charset="0"/>
              </a:rPr>
              <a:t>Máquina de Estados Finitos</a:t>
            </a:r>
            <a:r>
              <a:rPr lang="pt-BR" altLang="pt-BR" sz="2356" kern="0" dirty="0">
                <a:latin typeface="Arial" panose="020B0604020202020204" pitchFamily="34" charset="0"/>
                <a:cs typeface="Arial" panose="020B0604020202020204" pitchFamily="34" charset="0"/>
              </a:rPr>
              <a:t>, onde cada estado corresponde ao chaveamento de apenas três IGBT’s (cada um em uma associação em série diferente com um na parte de cima e outro na parte de baixo).</a:t>
            </a:r>
          </a:p>
        </p:txBody>
      </p:sp>
      <p:sp>
        <p:nvSpPr>
          <p:cNvPr id="5" name="CaixaDeTexto 4">
            <a:extLst>
              <a:ext uri="{FF2B5EF4-FFF2-40B4-BE49-F238E27FC236}">
                <a16:creationId xmlns:a16="http://schemas.microsoft.com/office/drawing/2014/main" id="{B62FAA21-4517-A6E0-BB39-BFFB38A5F0AF}"/>
              </a:ext>
            </a:extLst>
          </p:cNvPr>
          <p:cNvSpPr txBox="1"/>
          <p:nvPr/>
        </p:nvSpPr>
        <p:spPr>
          <a:xfrm>
            <a:off x="2236763" y="1083212"/>
            <a:ext cx="675249" cy="369332"/>
          </a:xfrm>
          <a:prstGeom prst="rect">
            <a:avLst/>
          </a:prstGeom>
          <a:noFill/>
        </p:spPr>
        <p:txBody>
          <a:bodyPr wrap="square" rtlCol="0">
            <a:spAutoFit/>
          </a:bodyPr>
          <a:lstStyle/>
          <a:p>
            <a:r>
              <a:rPr lang="pt-BR" b="1" dirty="0">
                <a:latin typeface="Arial" panose="020B0604020202020204" pitchFamily="34" charset="0"/>
                <a:cs typeface="Arial" panose="020B0604020202020204" pitchFamily="34" charset="0"/>
              </a:rPr>
              <a:t>DC</a:t>
            </a:r>
          </a:p>
        </p:txBody>
      </p:sp>
      <p:sp>
        <p:nvSpPr>
          <p:cNvPr id="6" name="CaixaDeTexto 5">
            <a:extLst>
              <a:ext uri="{FF2B5EF4-FFF2-40B4-BE49-F238E27FC236}">
                <a16:creationId xmlns:a16="http://schemas.microsoft.com/office/drawing/2014/main" id="{E17F6609-6FFE-FBB0-9589-58114301CD71}"/>
              </a:ext>
            </a:extLst>
          </p:cNvPr>
          <p:cNvSpPr txBox="1"/>
          <p:nvPr/>
        </p:nvSpPr>
        <p:spPr>
          <a:xfrm>
            <a:off x="4889496" y="1009477"/>
            <a:ext cx="675249" cy="369332"/>
          </a:xfrm>
          <a:prstGeom prst="rect">
            <a:avLst/>
          </a:prstGeom>
          <a:noFill/>
        </p:spPr>
        <p:txBody>
          <a:bodyPr wrap="square" rtlCol="0">
            <a:spAutoFit/>
          </a:bodyPr>
          <a:lstStyle/>
          <a:p>
            <a:r>
              <a:rPr lang="pt-BR" b="1" dirty="0">
                <a:latin typeface="Arial" panose="020B0604020202020204" pitchFamily="34" charset="0"/>
                <a:cs typeface="Arial" panose="020B0604020202020204" pitchFamily="34" charset="0"/>
              </a:rPr>
              <a:t>AC</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aixaDeTexto 3">
            <a:extLst>
              <a:ext uri="{FF2B5EF4-FFF2-40B4-BE49-F238E27FC236}">
                <a16:creationId xmlns:a16="http://schemas.microsoft.com/office/drawing/2014/main" id="{33E36325-D542-49CE-A504-311E00FE4C1D}"/>
              </a:ext>
            </a:extLst>
          </p:cNvPr>
          <p:cNvSpPr txBox="1">
            <a:spLocks noChangeArrowheads="1"/>
          </p:cNvSpPr>
          <p:nvPr/>
        </p:nvSpPr>
        <p:spPr bwMode="auto">
          <a:xfrm>
            <a:off x="687856" y="741840"/>
            <a:ext cx="9101789" cy="1015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pt-BR" altLang="pt-BR" sz="2999" b="1" dirty="0"/>
              <a:t>Inversores de Frequência Disponíveis no Mercado</a:t>
            </a:r>
            <a:endParaRPr lang="pt-BR" altLang="pt-BR" sz="2999" dirty="0"/>
          </a:p>
        </p:txBody>
      </p:sp>
      <p:pic>
        <p:nvPicPr>
          <p:cNvPr id="3" name="Imagem 2">
            <a:extLst>
              <a:ext uri="{FF2B5EF4-FFF2-40B4-BE49-F238E27FC236}">
                <a16:creationId xmlns:a16="http://schemas.microsoft.com/office/drawing/2014/main" id="{8795FE24-ECD7-4CED-B9CD-ADE5DFCE02E2}"/>
              </a:ext>
            </a:extLst>
          </p:cNvPr>
          <p:cNvPicPr>
            <a:picLocks noChangeAspect="1"/>
          </p:cNvPicPr>
          <p:nvPr/>
        </p:nvPicPr>
        <p:blipFill>
          <a:blip r:embed="rId4"/>
          <a:stretch>
            <a:fillRect/>
          </a:stretch>
        </p:blipFill>
        <p:spPr>
          <a:xfrm>
            <a:off x="1085618" y="1898751"/>
            <a:ext cx="8306264" cy="5243933"/>
          </a:xfrm>
          <a:prstGeom prst="rect">
            <a:avLst/>
          </a:prstGeom>
        </p:spPr>
      </p:pic>
    </p:spTree>
    <p:custDataLst>
      <p:tags r:id="rId1"/>
    </p:custDataLst>
    <p:extLst>
      <p:ext uri="{BB962C8B-B14F-4D97-AF65-F5344CB8AC3E}">
        <p14:creationId xmlns:p14="http://schemas.microsoft.com/office/powerpoint/2010/main" val="3931048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61897ED9-A15B-42AF-BF8F-CD0FC7312C01}"/>
              </a:ext>
            </a:extLst>
          </p:cNvPr>
          <p:cNvSpPr txBox="1"/>
          <p:nvPr/>
        </p:nvSpPr>
        <p:spPr>
          <a:xfrm>
            <a:off x="533978" y="896096"/>
            <a:ext cx="9254816" cy="487954"/>
          </a:xfrm>
          <a:prstGeom prst="rect">
            <a:avLst/>
          </a:prstGeom>
          <a:noFill/>
        </p:spPr>
        <p:txBody>
          <a:bodyPr>
            <a:spAutoFit/>
          </a:bodyPr>
          <a:lstStyle/>
          <a:p>
            <a:pPr eaLnBrk="1" hangingPunct="1">
              <a:defRPr/>
            </a:pPr>
            <a:r>
              <a:rPr lang="pt-BR" sz="2571" b="1" dirty="0">
                <a:latin typeface="Arial" charset="0"/>
                <a:cs typeface="Arial" charset="0"/>
              </a:rPr>
              <a:t>Inversor de Frequência </a:t>
            </a:r>
            <a:r>
              <a:rPr lang="pt-BR" sz="2571" b="1" cap="all" dirty="0">
                <a:latin typeface="Arial" charset="0"/>
                <a:cs typeface="Arial" charset="0"/>
              </a:rPr>
              <a:t>Escalar</a:t>
            </a:r>
            <a:r>
              <a:rPr lang="pt-BR" sz="2571" b="1" dirty="0">
                <a:latin typeface="Arial" charset="0"/>
                <a:cs typeface="Arial" charset="0"/>
              </a:rPr>
              <a:t> e </a:t>
            </a:r>
            <a:r>
              <a:rPr lang="pt-BR" sz="2571" b="1" cap="all" dirty="0">
                <a:latin typeface="Arial" charset="0"/>
                <a:cs typeface="Arial" charset="0"/>
              </a:rPr>
              <a:t>Vetorial</a:t>
            </a:r>
            <a:endParaRPr lang="pt-BR" sz="1928" dirty="0">
              <a:latin typeface="Arial" charset="0"/>
              <a:cs typeface="Arial" charset="0"/>
            </a:endParaRPr>
          </a:p>
        </p:txBody>
      </p:sp>
      <p:sp>
        <p:nvSpPr>
          <p:cNvPr id="7" name="CaixaDeTexto 6">
            <a:extLst>
              <a:ext uri="{FF2B5EF4-FFF2-40B4-BE49-F238E27FC236}">
                <a16:creationId xmlns:a16="http://schemas.microsoft.com/office/drawing/2014/main" id="{3B0BCAB4-75F1-4D04-B09C-1EA05330F6E3}"/>
              </a:ext>
            </a:extLst>
          </p:cNvPr>
          <p:cNvSpPr txBox="1">
            <a:spLocks noChangeArrowheads="1"/>
          </p:cNvSpPr>
          <p:nvPr/>
        </p:nvSpPr>
        <p:spPr bwMode="auto">
          <a:xfrm>
            <a:off x="610492" y="2592982"/>
            <a:ext cx="9178302" cy="286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 typeface="Wingdings" panose="05000000000000000000" pitchFamily="2" charset="2"/>
              <a:buChar char="§"/>
            </a:pPr>
            <a:r>
              <a:rPr lang="pt-BR" altLang="pt-BR" sz="2571" dirty="0"/>
              <a:t> Podemos classificar os inversores em dois tipos: </a:t>
            </a:r>
            <a:r>
              <a:rPr lang="pt-BR" altLang="pt-BR" sz="2571" b="1" u="sng" dirty="0"/>
              <a:t>inversores escalares</a:t>
            </a:r>
            <a:r>
              <a:rPr lang="pt-BR" altLang="pt-BR" sz="2571" dirty="0"/>
              <a:t> e </a:t>
            </a:r>
            <a:r>
              <a:rPr lang="pt-BR" altLang="pt-BR" sz="2571" b="1" u="sng" dirty="0"/>
              <a:t>vetoriais</a:t>
            </a:r>
            <a:r>
              <a:rPr lang="pt-BR" altLang="pt-BR" sz="2571" dirty="0"/>
              <a:t>. </a:t>
            </a:r>
          </a:p>
          <a:p>
            <a:pPr eaLnBrk="1" hangingPunct="1">
              <a:spcBef>
                <a:spcPct val="0"/>
              </a:spcBef>
              <a:buClrTx/>
              <a:buSzTx/>
              <a:buFont typeface="Wingdings" panose="05000000000000000000" pitchFamily="2" charset="2"/>
              <a:buChar char="§"/>
            </a:pPr>
            <a:endParaRPr lang="pt-BR" altLang="pt-BR" sz="2571" dirty="0"/>
          </a:p>
          <a:p>
            <a:pPr eaLnBrk="1" hangingPunct="1">
              <a:spcBef>
                <a:spcPct val="0"/>
              </a:spcBef>
              <a:buClrTx/>
              <a:buSzTx/>
              <a:buFont typeface="Wingdings" panose="05000000000000000000" pitchFamily="2" charset="2"/>
              <a:buChar char="§"/>
            </a:pPr>
            <a:endParaRPr lang="pt-BR" altLang="pt-BR" sz="2571" dirty="0"/>
          </a:p>
          <a:p>
            <a:pPr algn="just" eaLnBrk="1" hangingPunct="1">
              <a:spcBef>
                <a:spcPct val="0"/>
              </a:spcBef>
              <a:buClrTx/>
              <a:buSzTx/>
              <a:buFont typeface="Wingdings" panose="05000000000000000000" pitchFamily="2" charset="2"/>
              <a:buChar char="§"/>
            </a:pPr>
            <a:r>
              <a:rPr lang="pt-BR" altLang="pt-BR" sz="2571" dirty="0"/>
              <a:t> Os escalares e </a:t>
            </a:r>
            <a:r>
              <a:rPr lang="pt-BR" altLang="pt-BR" sz="2571" b="1" u="sng" dirty="0"/>
              <a:t>vetoriais</a:t>
            </a:r>
            <a:r>
              <a:rPr lang="pt-BR" altLang="pt-BR" sz="2571" dirty="0"/>
              <a:t> possuem a mesma estrutura de funcionamento, mas a diferença está no modo em que o torque é controlado.</a:t>
            </a:r>
            <a:endParaRPr lang="pt-BR" altLang="pt-BR" sz="1928"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ox(in)">
                                      <p:cBhvr>
                                        <p:cTn id="12" dur="500"/>
                                        <p:tgtEl>
                                          <p:spTgt spid="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ox(in)">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61897ED9-A15B-42AF-BF8F-CD0FC7312C01}"/>
              </a:ext>
            </a:extLst>
          </p:cNvPr>
          <p:cNvSpPr txBox="1"/>
          <p:nvPr/>
        </p:nvSpPr>
        <p:spPr>
          <a:xfrm>
            <a:off x="533978" y="896096"/>
            <a:ext cx="9254816" cy="487954"/>
          </a:xfrm>
          <a:prstGeom prst="rect">
            <a:avLst/>
          </a:prstGeom>
          <a:noFill/>
        </p:spPr>
        <p:txBody>
          <a:bodyPr>
            <a:spAutoFit/>
          </a:bodyPr>
          <a:lstStyle/>
          <a:p>
            <a:pPr eaLnBrk="1" hangingPunct="1">
              <a:defRPr/>
            </a:pPr>
            <a:r>
              <a:rPr lang="pt-BR" sz="2571" b="1" dirty="0">
                <a:latin typeface="Arial" charset="0"/>
                <a:cs typeface="Arial" charset="0"/>
              </a:rPr>
              <a:t>Inversor de Frequência </a:t>
            </a:r>
            <a:r>
              <a:rPr lang="pt-BR" sz="2571" b="1" cap="all" dirty="0">
                <a:latin typeface="Arial" charset="0"/>
                <a:cs typeface="Arial" charset="0"/>
              </a:rPr>
              <a:t>Escalar</a:t>
            </a:r>
            <a:r>
              <a:rPr lang="pt-BR" sz="2571" b="1" dirty="0">
                <a:latin typeface="Arial" charset="0"/>
                <a:cs typeface="Arial" charset="0"/>
              </a:rPr>
              <a:t> </a:t>
            </a:r>
            <a:endParaRPr lang="pt-BR" sz="1928" dirty="0">
              <a:latin typeface="Arial" charset="0"/>
              <a:cs typeface="Arial" charset="0"/>
            </a:endParaRPr>
          </a:p>
        </p:txBody>
      </p:sp>
      <p:pic>
        <p:nvPicPr>
          <p:cNvPr id="3" name="Imagem 2">
            <a:extLst>
              <a:ext uri="{FF2B5EF4-FFF2-40B4-BE49-F238E27FC236}">
                <a16:creationId xmlns:a16="http://schemas.microsoft.com/office/drawing/2014/main" id="{88480EA8-D5D8-4A63-A90B-E0416F966B93}"/>
              </a:ext>
            </a:extLst>
          </p:cNvPr>
          <p:cNvPicPr>
            <a:picLocks noChangeAspect="1"/>
          </p:cNvPicPr>
          <p:nvPr/>
        </p:nvPicPr>
        <p:blipFill>
          <a:blip r:embed="rId4"/>
          <a:stretch>
            <a:fillRect/>
          </a:stretch>
        </p:blipFill>
        <p:spPr>
          <a:xfrm>
            <a:off x="704034" y="2143770"/>
            <a:ext cx="9395449" cy="4279975"/>
          </a:xfrm>
          <a:prstGeom prst="rect">
            <a:avLst/>
          </a:prstGeom>
        </p:spPr>
      </p:pic>
    </p:spTree>
    <p:custDataLst>
      <p:tags r:id="rId1"/>
    </p:custDataLst>
    <p:extLst>
      <p:ext uri="{BB962C8B-B14F-4D97-AF65-F5344CB8AC3E}">
        <p14:creationId xmlns:p14="http://schemas.microsoft.com/office/powerpoint/2010/main" val="3714385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70AF4684-DF67-4F21-ADD1-FF8376EDE0CA}"/>
              </a:ext>
            </a:extLst>
          </p:cNvPr>
          <p:cNvSpPr txBox="1">
            <a:spLocks noChangeArrowheads="1"/>
          </p:cNvSpPr>
          <p:nvPr/>
        </p:nvSpPr>
        <p:spPr bwMode="auto">
          <a:xfrm>
            <a:off x="996744" y="2130133"/>
            <a:ext cx="8870546" cy="3652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 typeface="Wingdings" panose="05000000000000000000" pitchFamily="2" charset="2"/>
              <a:buChar char="§"/>
            </a:pPr>
            <a:r>
              <a:rPr lang="pt-BR" altLang="pt-BR" sz="2571" dirty="0"/>
              <a:t> Nos inversores </a:t>
            </a:r>
            <a:r>
              <a:rPr lang="pt-BR" altLang="pt-BR" sz="2571" b="1" u="sng" dirty="0"/>
              <a:t>escalares</a:t>
            </a:r>
            <a:r>
              <a:rPr lang="pt-BR" altLang="pt-BR" sz="2571" dirty="0"/>
              <a:t>, a curva Tensão – Frequência V/F é fixada (parametrizada), tomando como base o tipo de regime de trabalho em que o inversor irá operar. </a:t>
            </a:r>
          </a:p>
          <a:p>
            <a:pPr algn="just" eaLnBrk="1" hangingPunct="1">
              <a:spcBef>
                <a:spcPct val="0"/>
              </a:spcBef>
              <a:buClrTx/>
              <a:buSzTx/>
              <a:buFont typeface="Wingdings" panose="05000000000000000000" pitchFamily="2" charset="2"/>
              <a:buChar char="§"/>
            </a:pPr>
            <a:endParaRPr lang="pt-BR" altLang="pt-BR" sz="2571" dirty="0"/>
          </a:p>
          <a:p>
            <a:pPr algn="just" eaLnBrk="1" hangingPunct="1">
              <a:spcBef>
                <a:spcPct val="0"/>
              </a:spcBef>
              <a:buClrTx/>
              <a:buSzTx/>
              <a:buFont typeface="Wingdings" panose="05000000000000000000" pitchFamily="2" charset="2"/>
              <a:buChar char="§"/>
            </a:pPr>
            <a:r>
              <a:rPr lang="pt-BR" altLang="pt-BR" sz="2571" dirty="0"/>
              <a:t> Existe, porém, uma </a:t>
            </a:r>
            <a:r>
              <a:rPr lang="pt-BR" altLang="pt-BR" sz="2571" u="sng" dirty="0"/>
              <a:t>condição problemática</a:t>
            </a:r>
            <a:r>
              <a:rPr lang="pt-BR" altLang="pt-BR" sz="2571" dirty="0"/>
              <a:t> que é justamente o ponto crítico de qualquer sistema de acionamento AC: as </a:t>
            </a:r>
            <a:r>
              <a:rPr lang="pt-BR" altLang="pt-BR" sz="2571" u="sng" dirty="0">
                <a:solidFill>
                  <a:srgbClr val="FF0000"/>
                </a:solidFill>
              </a:rPr>
              <a:t>baixas rotações</a:t>
            </a:r>
            <a:r>
              <a:rPr lang="pt-BR" altLang="pt-BR" sz="2571" dirty="0"/>
              <a:t>. O sistema AC </a:t>
            </a:r>
            <a:r>
              <a:rPr lang="pt-BR" altLang="pt-BR" sz="2571" b="1" u="sng" dirty="0"/>
              <a:t>não consegue um bom torque com velocidades baixas</a:t>
            </a:r>
            <a:r>
              <a:rPr lang="pt-BR" altLang="pt-BR" sz="2571" dirty="0"/>
              <a:t>, devido ao próprio rendimento do motor AC.</a:t>
            </a:r>
          </a:p>
        </p:txBody>
      </p:sp>
      <p:sp>
        <p:nvSpPr>
          <p:cNvPr id="4" name="CaixaDeTexto 3">
            <a:extLst>
              <a:ext uri="{FF2B5EF4-FFF2-40B4-BE49-F238E27FC236}">
                <a16:creationId xmlns:a16="http://schemas.microsoft.com/office/drawing/2014/main" id="{64FC953B-1C35-48C0-9774-242106A679DD}"/>
              </a:ext>
            </a:extLst>
          </p:cNvPr>
          <p:cNvSpPr txBox="1"/>
          <p:nvPr/>
        </p:nvSpPr>
        <p:spPr>
          <a:xfrm>
            <a:off x="533978" y="896096"/>
            <a:ext cx="9254816" cy="487954"/>
          </a:xfrm>
          <a:prstGeom prst="rect">
            <a:avLst/>
          </a:prstGeom>
          <a:noFill/>
        </p:spPr>
        <p:txBody>
          <a:bodyPr>
            <a:spAutoFit/>
          </a:bodyPr>
          <a:lstStyle/>
          <a:p>
            <a:pPr eaLnBrk="1" hangingPunct="1">
              <a:defRPr/>
            </a:pPr>
            <a:r>
              <a:rPr lang="pt-BR" sz="2571" b="1" dirty="0">
                <a:latin typeface="Arial" charset="0"/>
                <a:cs typeface="Arial" charset="0"/>
              </a:rPr>
              <a:t>Inversor de Frequência </a:t>
            </a:r>
            <a:r>
              <a:rPr lang="pt-BR" sz="2571" b="1" cap="all" dirty="0">
                <a:latin typeface="Arial" charset="0"/>
                <a:cs typeface="Arial" charset="0"/>
              </a:rPr>
              <a:t>Escalar</a:t>
            </a:r>
            <a:r>
              <a:rPr lang="pt-BR" sz="2571" b="1" dirty="0">
                <a:latin typeface="Arial" charset="0"/>
                <a:cs typeface="Arial" charset="0"/>
              </a:rPr>
              <a:t> e </a:t>
            </a:r>
            <a:r>
              <a:rPr lang="pt-BR" sz="2571" b="1" cap="all" dirty="0">
                <a:latin typeface="Arial" charset="0"/>
                <a:cs typeface="Arial" charset="0"/>
              </a:rPr>
              <a:t>Vetorial</a:t>
            </a:r>
            <a:endParaRPr lang="pt-BR" sz="1928" dirty="0">
              <a:latin typeface="Arial" charset="0"/>
              <a:cs typeface="Arial"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ox(in)">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3B743180-B845-48AB-B3D0-EE6F1E9C7627}"/>
              </a:ext>
            </a:extLst>
          </p:cNvPr>
          <p:cNvSpPr txBox="1"/>
          <p:nvPr/>
        </p:nvSpPr>
        <p:spPr>
          <a:xfrm>
            <a:off x="533978" y="896096"/>
            <a:ext cx="9254816" cy="487954"/>
          </a:xfrm>
          <a:prstGeom prst="rect">
            <a:avLst/>
          </a:prstGeom>
          <a:noFill/>
        </p:spPr>
        <p:txBody>
          <a:bodyPr>
            <a:spAutoFit/>
          </a:bodyPr>
          <a:lstStyle/>
          <a:p>
            <a:pPr eaLnBrk="1" hangingPunct="1">
              <a:defRPr/>
            </a:pPr>
            <a:r>
              <a:rPr lang="pt-BR" sz="2571" b="1" dirty="0">
                <a:latin typeface="Arial" charset="0"/>
                <a:cs typeface="Arial" charset="0"/>
              </a:rPr>
              <a:t>Inversor de Frequência </a:t>
            </a:r>
            <a:r>
              <a:rPr lang="pt-BR" sz="2571" b="1" cap="all" dirty="0">
                <a:latin typeface="Arial" charset="0"/>
                <a:cs typeface="Arial" charset="0"/>
              </a:rPr>
              <a:t>Vetorial</a:t>
            </a:r>
            <a:endParaRPr lang="pt-BR" sz="1928" dirty="0">
              <a:latin typeface="Arial" charset="0"/>
              <a:cs typeface="Arial" charset="0"/>
            </a:endParaRPr>
          </a:p>
        </p:txBody>
      </p:sp>
      <p:pic>
        <p:nvPicPr>
          <p:cNvPr id="3" name="Imagem 2">
            <a:extLst>
              <a:ext uri="{FF2B5EF4-FFF2-40B4-BE49-F238E27FC236}">
                <a16:creationId xmlns:a16="http://schemas.microsoft.com/office/drawing/2014/main" id="{6C6DCA1B-E2CE-497B-BBB1-163DFF24FB09}"/>
              </a:ext>
            </a:extLst>
          </p:cNvPr>
          <p:cNvPicPr>
            <a:picLocks noChangeAspect="1"/>
          </p:cNvPicPr>
          <p:nvPr/>
        </p:nvPicPr>
        <p:blipFill>
          <a:blip r:embed="rId4"/>
          <a:stretch>
            <a:fillRect/>
          </a:stretch>
        </p:blipFill>
        <p:spPr>
          <a:xfrm>
            <a:off x="688235" y="1975879"/>
            <a:ext cx="8733256" cy="4279975"/>
          </a:xfrm>
          <a:prstGeom prst="rect">
            <a:avLst/>
          </a:prstGeom>
        </p:spPr>
      </p:pic>
    </p:spTree>
    <p:custDataLst>
      <p:tags r:id="rId1"/>
    </p:custDataLst>
    <p:extLst>
      <p:ext uri="{BB962C8B-B14F-4D97-AF65-F5344CB8AC3E}">
        <p14:creationId xmlns:p14="http://schemas.microsoft.com/office/powerpoint/2010/main" val="511895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444A162F-BA96-4649-8D3A-B6A4D4A8A2F5}"/>
              </a:ext>
            </a:extLst>
          </p:cNvPr>
          <p:cNvSpPr txBox="1">
            <a:spLocks noChangeArrowheads="1"/>
          </p:cNvSpPr>
          <p:nvPr/>
        </p:nvSpPr>
        <p:spPr bwMode="auto">
          <a:xfrm>
            <a:off x="765221" y="1899253"/>
            <a:ext cx="8870545" cy="207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 typeface="Wingdings" panose="05000000000000000000" pitchFamily="2" charset="2"/>
              <a:buChar char="§"/>
            </a:pPr>
            <a:r>
              <a:rPr lang="pt-BR" altLang="pt-BR" sz="2571" dirty="0"/>
              <a:t> Para compensar esse fenômeno, desenvolveu-se o inversor de frequência </a:t>
            </a:r>
            <a:r>
              <a:rPr lang="pt-BR" altLang="pt-BR" sz="2571" b="1" u="sng" dirty="0"/>
              <a:t>vetorial</a:t>
            </a:r>
            <a:r>
              <a:rPr lang="pt-BR" altLang="pt-BR" sz="2571" dirty="0"/>
              <a:t>. Muito </a:t>
            </a:r>
            <a:r>
              <a:rPr lang="pt-BR" altLang="pt-BR" sz="2571" u="sng" dirty="0"/>
              <a:t>mais caro</a:t>
            </a:r>
            <a:r>
              <a:rPr lang="pt-BR" altLang="pt-BR" sz="2571" dirty="0"/>
              <a:t> e complexo que o escalar, ele não funciona com uma </a:t>
            </a:r>
            <a:r>
              <a:rPr lang="pt-BR" altLang="pt-BR" sz="2571" dirty="0">
                <a:solidFill>
                  <a:srgbClr val="FF0000"/>
                </a:solidFill>
              </a:rPr>
              <a:t>curva V/F pré-fixada (parametrizada).</a:t>
            </a:r>
            <a:r>
              <a:rPr lang="pt-BR" altLang="pt-BR" sz="2571" dirty="0"/>
              <a:t> </a:t>
            </a:r>
          </a:p>
          <a:p>
            <a:pPr algn="just" eaLnBrk="1" hangingPunct="1">
              <a:spcBef>
                <a:spcPct val="0"/>
              </a:spcBef>
              <a:buClrTx/>
              <a:buSzTx/>
              <a:buFont typeface="Wingdings" panose="05000000000000000000" pitchFamily="2" charset="2"/>
              <a:buChar char="§"/>
            </a:pPr>
            <a:endParaRPr lang="pt-BR" altLang="pt-BR" sz="2571" dirty="0"/>
          </a:p>
        </p:txBody>
      </p:sp>
      <p:sp>
        <p:nvSpPr>
          <p:cNvPr id="5" name="CaixaDeTexto 4">
            <a:extLst>
              <a:ext uri="{FF2B5EF4-FFF2-40B4-BE49-F238E27FC236}">
                <a16:creationId xmlns:a16="http://schemas.microsoft.com/office/drawing/2014/main" id="{6B765840-394F-4150-8BF0-4A750138A558}"/>
              </a:ext>
            </a:extLst>
          </p:cNvPr>
          <p:cNvSpPr txBox="1">
            <a:spLocks noChangeArrowheads="1"/>
          </p:cNvSpPr>
          <p:nvPr/>
        </p:nvSpPr>
        <p:spPr bwMode="auto">
          <a:xfrm>
            <a:off x="841735" y="4135167"/>
            <a:ext cx="8794031" cy="276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 typeface="Wingdings" panose="05000000000000000000" pitchFamily="2" charset="2"/>
              <a:buChar char="§"/>
            </a:pPr>
            <a:r>
              <a:rPr lang="pt-BR" altLang="pt-BR" sz="2571" dirty="0"/>
              <a:t> Os inversores de frequência utilizados na parte prática do curso são:</a:t>
            </a:r>
          </a:p>
          <a:p>
            <a:pPr eaLnBrk="1" hangingPunct="1">
              <a:spcBef>
                <a:spcPct val="0"/>
              </a:spcBef>
              <a:buClrTx/>
              <a:buSzTx/>
              <a:buFont typeface="Wingdings" panose="05000000000000000000" pitchFamily="2" charset="2"/>
              <a:buChar char="§"/>
            </a:pPr>
            <a:r>
              <a:rPr lang="pt-BR" altLang="pt-BR" sz="2571" dirty="0"/>
              <a:t> </a:t>
            </a:r>
            <a:r>
              <a:rPr lang="pt-BR" altLang="pt-BR" sz="2571" b="1" u="sng" dirty="0"/>
              <a:t>Escalar </a:t>
            </a:r>
            <a:r>
              <a:rPr lang="pt-BR" altLang="pt-BR" sz="2571" dirty="0"/>
              <a:t>da marca WEG - modelo é o </a:t>
            </a:r>
            <a:r>
              <a:rPr lang="pt-BR" altLang="pt-BR" sz="2571" b="1" dirty="0"/>
              <a:t>CFW 07</a:t>
            </a:r>
            <a:r>
              <a:rPr lang="pt-BR" altLang="pt-BR" sz="2571" dirty="0"/>
              <a:t>.</a:t>
            </a:r>
          </a:p>
          <a:p>
            <a:pPr eaLnBrk="1" hangingPunct="1">
              <a:spcBef>
                <a:spcPct val="0"/>
              </a:spcBef>
              <a:buClrTx/>
              <a:buSzTx/>
              <a:buFont typeface="Wingdings" panose="05000000000000000000" pitchFamily="2" charset="2"/>
              <a:buChar char="§"/>
            </a:pPr>
            <a:endParaRPr lang="pt-BR" altLang="pt-BR" sz="2571" dirty="0"/>
          </a:p>
          <a:p>
            <a:pPr eaLnBrk="1" hangingPunct="1">
              <a:spcBef>
                <a:spcPct val="0"/>
              </a:spcBef>
              <a:buClrTx/>
              <a:buSzTx/>
              <a:buFont typeface="Wingdings" panose="05000000000000000000" pitchFamily="2" charset="2"/>
              <a:buChar char="§"/>
            </a:pPr>
            <a:r>
              <a:rPr lang="pt-BR" altLang="pt-BR" sz="2571" b="1" u="sng" dirty="0"/>
              <a:t> Vetorial </a:t>
            </a:r>
            <a:r>
              <a:rPr lang="pt-BR" altLang="pt-BR" sz="2571" dirty="0"/>
              <a:t>da marca WEG - modelo é o </a:t>
            </a:r>
            <a:r>
              <a:rPr lang="pt-BR" altLang="pt-BR" sz="2571" b="1" dirty="0"/>
              <a:t>CFW 08</a:t>
            </a:r>
            <a:r>
              <a:rPr lang="pt-BR" altLang="pt-BR" sz="2571" dirty="0"/>
              <a:t>.</a:t>
            </a:r>
          </a:p>
          <a:p>
            <a:pPr eaLnBrk="1" hangingPunct="1">
              <a:spcBef>
                <a:spcPct val="0"/>
              </a:spcBef>
              <a:buClrTx/>
              <a:buSzTx/>
              <a:buFont typeface="Wingdings" panose="05000000000000000000" pitchFamily="2" charset="2"/>
              <a:buChar char="§"/>
            </a:pPr>
            <a:endParaRPr lang="pt-BR" altLang="pt-BR" sz="2571" dirty="0"/>
          </a:p>
          <a:p>
            <a:pPr eaLnBrk="1" hangingPunct="1">
              <a:spcBef>
                <a:spcPct val="0"/>
              </a:spcBef>
              <a:buClrTx/>
              <a:buSzTx/>
              <a:buFontTx/>
              <a:buNone/>
            </a:pPr>
            <a:endParaRPr lang="pt-BR" altLang="pt-BR" sz="1928" dirty="0"/>
          </a:p>
        </p:txBody>
      </p:sp>
      <p:sp>
        <p:nvSpPr>
          <p:cNvPr id="7" name="CaixaDeTexto 6">
            <a:extLst>
              <a:ext uri="{FF2B5EF4-FFF2-40B4-BE49-F238E27FC236}">
                <a16:creationId xmlns:a16="http://schemas.microsoft.com/office/drawing/2014/main" id="{3B743180-B845-48AB-B3D0-EE6F1E9C7627}"/>
              </a:ext>
            </a:extLst>
          </p:cNvPr>
          <p:cNvSpPr txBox="1"/>
          <p:nvPr/>
        </p:nvSpPr>
        <p:spPr>
          <a:xfrm>
            <a:off x="533978" y="896096"/>
            <a:ext cx="9254816" cy="487954"/>
          </a:xfrm>
          <a:prstGeom prst="rect">
            <a:avLst/>
          </a:prstGeom>
          <a:noFill/>
        </p:spPr>
        <p:txBody>
          <a:bodyPr>
            <a:spAutoFit/>
          </a:bodyPr>
          <a:lstStyle/>
          <a:p>
            <a:pPr eaLnBrk="1" hangingPunct="1">
              <a:defRPr/>
            </a:pPr>
            <a:r>
              <a:rPr lang="pt-BR" sz="2571" b="1" dirty="0">
                <a:latin typeface="Arial" charset="0"/>
                <a:cs typeface="Arial" charset="0"/>
              </a:rPr>
              <a:t>Inversor de Frequência </a:t>
            </a:r>
            <a:r>
              <a:rPr lang="pt-BR" sz="2571" b="1" cap="all" dirty="0">
                <a:latin typeface="Arial" charset="0"/>
                <a:cs typeface="Arial" charset="0"/>
              </a:rPr>
              <a:t>Escalar</a:t>
            </a:r>
            <a:r>
              <a:rPr lang="pt-BR" sz="2571" b="1" dirty="0">
                <a:latin typeface="Arial" charset="0"/>
                <a:cs typeface="Arial" charset="0"/>
              </a:rPr>
              <a:t> e </a:t>
            </a:r>
            <a:r>
              <a:rPr lang="pt-BR" sz="2571" b="1" cap="all" dirty="0">
                <a:latin typeface="Arial" charset="0"/>
                <a:cs typeface="Arial" charset="0"/>
              </a:rPr>
              <a:t>Vetorial</a:t>
            </a:r>
            <a:endParaRPr lang="pt-BR" sz="1928" dirty="0">
              <a:latin typeface="Arial" charset="0"/>
              <a:cs typeface="Arial"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ox(i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ox(i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in)">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aixaDeTexto 3">
            <a:extLst>
              <a:ext uri="{FF2B5EF4-FFF2-40B4-BE49-F238E27FC236}">
                <a16:creationId xmlns:a16="http://schemas.microsoft.com/office/drawing/2014/main" id="{C129664D-F1E6-4C82-A7B1-9B04F9878B3C}"/>
              </a:ext>
            </a:extLst>
          </p:cNvPr>
          <p:cNvSpPr txBox="1">
            <a:spLocks noChangeArrowheads="1"/>
          </p:cNvSpPr>
          <p:nvPr/>
        </p:nvSpPr>
        <p:spPr bwMode="auto">
          <a:xfrm>
            <a:off x="533979" y="819552"/>
            <a:ext cx="9409545" cy="7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pt-BR" altLang="pt-BR" sz="2571" b="1" u="sng"/>
          </a:p>
          <a:p>
            <a:pPr eaLnBrk="1" hangingPunct="1">
              <a:spcBef>
                <a:spcPct val="0"/>
              </a:spcBef>
              <a:buClrTx/>
              <a:buSzTx/>
              <a:buFontTx/>
              <a:buNone/>
            </a:pPr>
            <a:endParaRPr lang="pt-BR" altLang="pt-BR" sz="1928"/>
          </a:p>
        </p:txBody>
      </p:sp>
      <p:pic>
        <p:nvPicPr>
          <p:cNvPr id="64515" name="Picture 2">
            <a:extLst>
              <a:ext uri="{FF2B5EF4-FFF2-40B4-BE49-F238E27FC236}">
                <a16:creationId xmlns:a16="http://schemas.microsoft.com/office/drawing/2014/main" id="{BFBF1CDD-09AB-4CCE-A447-D60C835CC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999" y="1975879"/>
            <a:ext cx="2870132" cy="38971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4516" name="CaixaDeTexto 6">
            <a:extLst>
              <a:ext uri="{FF2B5EF4-FFF2-40B4-BE49-F238E27FC236}">
                <a16:creationId xmlns:a16="http://schemas.microsoft.com/office/drawing/2014/main" id="{C8E63445-2B30-4963-A454-A0D0950646B1}"/>
              </a:ext>
            </a:extLst>
          </p:cNvPr>
          <p:cNvSpPr txBox="1">
            <a:spLocks noChangeArrowheads="1"/>
          </p:cNvSpPr>
          <p:nvPr/>
        </p:nvSpPr>
        <p:spPr bwMode="auto">
          <a:xfrm>
            <a:off x="996464" y="664824"/>
            <a:ext cx="8792330"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pt-BR" altLang="pt-BR" sz="2571" dirty="0"/>
              <a:t>Inversor de Frequência WEG CFW-07 e CFW-08</a:t>
            </a:r>
          </a:p>
        </p:txBody>
      </p:sp>
      <p:pic>
        <p:nvPicPr>
          <p:cNvPr id="3" name="Imagem 2">
            <a:extLst>
              <a:ext uri="{FF2B5EF4-FFF2-40B4-BE49-F238E27FC236}">
                <a16:creationId xmlns:a16="http://schemas.microsoft.com/office/drawing/2014/main" id="{AB3248AC-6642-40B1-B61C-E51848A6E084}"/>
              </a:ext>
            </a:extLst>
          </p:cNvPr>
          <p:cNvPicPr>
            <a:picLocks noChangeAspect="1"/>
          </p:cNvPicPr>
          <p:nvPr/>
        </p:nvPicPr>
        <p:blipFill>
          <a:blip r:embed="rId4"/>
          <a:stretch>
            <a:fillRect/>
          </a:stretch>
        </p:blipFill>
        <p:spPr>
          <a:xfrm>
            <a:off x="5701514" y="1592813"/>
            <a:ext cx="2980096" cy="443420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aixaDeTexto 3">
            <a:extLst>
              <a:ext uri="{FF2B5EF4-FFF2-40B4-BE49-F238E27FC236}">
                <a16:creationId xmlns:a16="http://schemas.microsoft.com/office/drawing/2014/main" id="{87D54ABF-93B3-417C-9EBA-E1976DAFEF79}"/>
              </a:ext>
            </a:extLst>
          </p:cNvPr>
          <p:cNvSpPr txBox="1">
            <a:spLocks noChangeArrowheads="1"/>
          </p:cNvSpPr>
          <p:nvPr/>
        </p:nvSpPr>
        <p:spPr bwMode="auto">
          <a:xfrm>
            <a:off x="533979" y="819552"/>
            <a:ext cx="9409545" cy="7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pt-BR" altLang="pt-BR" sz="2571" b="1" u="sng"/>
          </a:p>
          <a:p>
            <a:pPr eaLnBrk="1" hangingPunct="1">
              <a:spcBef>
                <a:spcPct val="0"/>
              </a:spcBef>
              <a:buClrTx/>
              <a:buSzTx/>
              <a:buFontTx/>
              <a:buNone/>
            </a:pPr>
            <a:endParaRPr lang="pt-BR" altLang="pt-BR" sz="1928"/>
          </a:p>
        </p:txBody>
      </p:sp>
      <p:sp>
        <p:nvSpPr>
          <p:cNvPr id="66563" name="CaixaDeTexto 6">
            <a:extLst>
              <a:ext uri="{FF2B5EF4-FFF2-40B4-BE49-F238E27FC236}">
                <a16:creationId xmlns:a16="http://schemas.microsoft.com/office/drawing/2014/main" id="{9057001F-88F4-4E38-B254-D09EC5586009}"/>
              </a:ext>
            </a:extLst>
          </p:cNvPr>
          <p:cNvSpPr txBox="1">
            <a:spLocks noChangeArrowheads="1"/>
          </p:cNvSpPr>
          <p:nvPr/>
        </p:nvSpPr>
        <p:spPr bwMode="auto">
          <a:xfrm>
            <a:off x="996464" y="664824"/>
            <a:ext cx="8792330"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pt-BR" altLang="pt-BR" sz="2571"/>
              <a:t>Diagrama Simplificado do Inversor CFW-07</a:t>
            </a:r>
          </a:p>
        </p:txBody>
      </p:sp>
      <p:pic>
        <p:nvPicPr>
          <p:cNvPr id="66564" name="Picture 2">
            <a:extLst>
              <a:ext uri="{FF2B5EF4-FFF2-40B4-BE49-F238E27FC236}">
                <a16:creationId xmlns:a16="http://schemas.microsoft.com/office/drawing/2014/main" id="{12AD7A83-A261-4E85-82D6-858C9D7B9E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107" y="1513280"/>
            <a:ext cx="3948132" cy="495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aixaDeTexto 3">
            <a:extLst>
              <a:ext uri="{FF2B5EF4-FFF2-40B4-BE49-F238E27FC236}">
                <a16:creationId xmlns:a16="http://schemas.microsoft.com/office/drawing/2014/main" id="{87D54ABF-93B3-417C-9EBA-E1976DAFEF79}"/>
              </a:ext>
            </a:extLst>
          </p:cNvPr>
          <p:cNvSpPr txBox="1">
            <a:spLocks noChangeArrowheads="1"/>
          </p:cNvSpPr>
          <p:nvPr/>
        </p:nvSpPr>
        <p:spPr bwMode="auto">
          <a:xfrm>
            <a:off x="533979" y="819552"/>
            <a:ext cx="9409545" cy="7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pt-BR" altLang="pt-BR" sz="2571" b="1" u="sng"/>
          </a:p>
          <a:p>
            <a:pPr eaLnBrk="1" hangingPunct="1">
              <a:spcBef>
                <a:spcPct val="0"/>
              </a:spcBef>
              <a:buClrTx/>
              <a:buSzTx/>
              <a:buFontTx/>
              <a:buNone/>
            </a:pPr>
            <a:endParaRPr lang="pt-BR" altLang="pt-BR" sz="1928"/>
          </a:p>
        </p:txBody>
      </p:sp>
      <p:sp>
        <p:nvSpPr>
          <p:cNvPr id="66563" name="CaixaDeTexto 6">
            <a:extLst>
              <a:ext uri="{FF2B5EF4-FFF2-40B4-BE49-F238E27FC236}">
                <a16:creationId xmlns:a16="http://schemas.microsoft.com/office/drawing/2014/main" id="{9057001F-88F4-4E38-B254-D09EC5586009}"/>
              </a:ext>
            </a:extLst>
          </p:cNvPr>
          <p:cNvSpPr txBox="1">
            <a:spLocks noChangeArrowheads="1"/>
          </p:cNvSpPr>
          <p:nvPr/>
        </p:nvSpPr>
        <p:spPr bwMode="auto">
          <a:xfrm>
            <a:off x="996464" y="664824"/>
            <a:ext cx="8792330"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pt-BR" altLang="pt-BR" sz="2571" dirty="0"/>
              <a:t>Aplicações de Inversor de Frequência</a:t>
            </a:r>
          </a:p>
        </p:txBody>
      </p:sp>
      <p:pic>
        <p:nvPicPr>
          <p:cNvPr id="4" name="Imagem 3">
            <a:extLst>
              <a:ext uri="{FF2B5EF4-FFF2-40B4-BE49-F238E27FC236}">
                <a16:creationId xmlns:a16="http://schemas.microsoft.com/office/drawing/2014/main" id="{5F93016B-F957-44F8-AEC9-599DB2CA05A5}"/>
              </a:ext>
            </a:extLst>
          </p:cNvPr>
          <p:cNvPicPr>
            <a:picLocks noChangeAspect="1"/>
          </p:cNvPicPr>
          <p:nvPr/>
        </p:nvPicPr>
        <p:blipFill>
          <a:blip r:embed="rId3"/>
          <a:stretch>
            <a:fillRect/>
          </a:stretch>
        </p:blipFill>
        <p:spPr>
          <a:xfrm>
            <a:off x="507001" y="1898751"/>
            <a:ext cx="9436523" cy="4241417"/>
          </a:xfrm>
          <a:prstGeom prst="rect">
            <a:avLst/>
          </a:prstGeom>
        </p:spPr>
      </p:pic>
    </p:spTree>
    <p:extLst>
      <p:ext uri="{BB962C8B-B14F-4D97-AF65-F5344CB8AC3E}">
        <p14:creationId xmlns:p14="http://schemas.microsoft.com/office/powerpoint/2010/main" val="31609448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aixaDeTexto 3">
            <a:extLst>
              <a:ext uri="{FF2B5EF4-FFF2-40B4-BE49-F238E27FC236}">
                <a16:creationId xmlns:a16="http://schemas.microsoft.com/office/drawing/2014/main" id="{87D54ABF-93B3-417C-9EBA-E1976DAFEF79}"/>
              </a:ext>
            </a:extLst>
          </p:cNvPr>
          <p:cNvSpPr txBox="1">
            <a:spLocks noChangeArrowheads="1"/>
          </p:cNvSpPr>
          <p:nvPr/>
        </p:nvSpPr>
        <p:spPr bwMode="auto">
          <a:xfrm>
            <a:off x="533979" y="819552"/>
            <a:ext cx="9409545" cy="7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pt-BR" altLang="pt-BR" sz="2571" b="1" u="sng"/>
          </a:p>
          <a:p>
            <a:pPr eaLnBrk="1" hangingPunct="1">
              <a:spcBef>
                <a:spcPct val="0"/>
              </a:spcBef>
              <a:buClrTx/>
              <a:buSzTx/>
              <a:buFontTx/>
              <a:buNone/>
            </a:pPr>
            <a:endParaRPr lang="pt-BR" altLang="pt-BR" sz="1928"/>
          </a:p>
        </p:txBody>
      </p:sp>
      <p:sp>
        <p:nvSpPr>
          <p:cNvPr id="66563" name="CaixaDeTexto 6">
            <a:extLst>
              <a:ext uri="{FF2B5EF4-FFF2-40B4-BE49-F238E27FC236}">
                <a16:creationId xmlns:a16="http://schemas.microsoft.com/office/drawing/2014/main" id="{9057001F-88F4-4E38-B254-D09EC5586009}"/>
              </a:ext>
            </a:extLst>
          </p:cNvPr>
          <p:cNvSpPr txBox="1">
            <a:spLocks noChangeArrowheads="1"/>
          </p:cNvSpPr>
          <p:nvPr/>
        </p:nvSpPr>
        <p:spPr bwMode="auto">
          <a:xfrm>
            <a:off x="996464" y="664824"/>
            <a:ext cx="8792330"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pt-BR" altLang="pt-BR" sz="2571" dirty="0"/>
              <a:t>Aplicações de Inversor de Frequência</a:t>
            </a:r>
          </a:p>
        </p:txBody>
      </p:sp>
      <p:pic>
        <p:nvPicPr>
          <p:cNvPr id="5" name="Imagem 4">
            <a:extLst>
              <a:ext uri="{FF2B5EF4-FFF2-40B4-BE49-F238E27FC236}">
                <a16:creationId xmlns:a16="http://schemas.microsoft.com/office/drawing/2014/main" id="{B677189D-52E8-4665-A878-0C5153841CC2}"/>
              </a:ext>
            </a:extLst>
          </p:cNvPr>
          <p:cNvPicPr>
            <a:picLocks noChangeAspect="1"/>
          </p:cNvPicPr>
          <p:nvPr/>
        </p:nvPicPr>
        <p:blipFill>
          <a:blip r:embed="rId3"/>
          <a:stretch>
            <a:fillRect/>
          </a:stretch>
        </p:blipFill>
        <p:spPr>
          <a:xfrm>
            <a:off x="814934" y="1787927"/>
            <a:ext cx="9009769" cy="3894392"/>
          </a:xfrm>
          <a:prstGeom prst="rect">
            <a:avLst/>
          </a:prstGeom>
        </p:spPr>
      </p:pic>
      <p:sp>
        <p:nvSpPr>
          <p:cNvPr id="2" name="CaixaDeTexto 1">
            <a:extLst>
              <a:ext uri="{FF2B5EF4-FFF2-40B4-BE49-F238E27FC236}">
                <a16:creationId xmlns:a16="http://schemas.microsoft.com/office/drawing/2014/main" id="{7528958F-1F35-4900-A45C-1596BB2B0B10}"/>
              </a:ext>
            </a:extLst>
          </p:cNvPr>
          <p:cNvSpPr txBox="1"/>
          <p:nvPr/>
        </p:nvSpPr>
        <p:spPr>
          <a:xfrm>
            <a:off x="1922273" y="5634459"/>
            <a:ext cx="1928184" cy="389017"/>
          </a:xfrm>
          <a:prstGeom prst="rect">
            <a:avLst/>
          </a:prstGeom>
          <a:noFill/>
        </p:spPr>
        <p:txBody>
          <a:bodyPr wrap="square" rtlCol="0">
            <a:spAutoFit/>
          </a:bodyPr>
          <a:lstStyle/>
          <a:p>
            <a:r>
              <a:rPr lang="pt-BR" sz="1928" dirty="0">
                <a:solidFill>
                  <a:srgbClr val="FF0000"/>
                </a:solidFill>
              </a:rPr>
              <a:t>Ethernet</a:t>
            </a:r>
          </a:p>
        </p:txBody>
      </p:sp>
    </p:spTree>
    <p:extLst>
      <p:ext uri="{BB962C8B-B14F-4D97-AF65-F5344CB8AC3E}">
        <p14:creationId xmlns:p14="http://schemas.microsoft.com/office/powerpoint/2010/main" val="2877334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B7008-688C-D10E-5E4C-3DC0ACF206F4}"/>
              </a:ext>
            </a:extLst>
          </p:cNvPr>
          <p:cNvSpPr txBox="1">
            <a:spLocks/>
          </p:cNvSpPr>
          <p:nvPr/>
        </p:nvSpPr>
        <p:spPr>
          <a:xfrm>
            <a:off x="1074679" y="311158"/>
            <a:ext cx="8571289" cy="617214"/>
          </a:xfrm>
          <a:prstGeom prst="rect">
            <a:avLst/>
          </a:prstGeom>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eaLnBrk="1" hangingPunct="1">
              <a:defRPr/>
            </a:pPr>
            <a:r>
              <a:rPr lang="pt-BR" altLang="pt-BR" sz="3856" kern="0" dirty="0"/>
              <a:t>Inversor de Tensão</a:t>
            </a:r>
          </a:p>
        </p:txBody>
      </p:sp>
      <p:pic>
        <p:nvPicPr>
          <p:cNvPr id="3" name="Imagem 3">
            <a:extLst>
              <a:ext uri="{FF2B5EF4-FFF2-40B4-BE49-F238E27FC236}">
                <a16:creationId xmlns:a16="http://schemas.microsoft.com/office/drawing/2014/main" id="{B89F5489-D1DC-C210-F022-D3AC45B093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3677" y="1276938"/>
            <a:ext cx="7279051" cy="239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ço Reservado para Conteúdo 2">
            <a:extLst>
              <a:ext uri="{FF2B5EF4-FFF2-40B4-BE49-F238E27FC236}">
                <a16:creationId xmlns:a16="http://schemas.microsoft.com/office/drawing/2014/main" id="{7EE66049-FDA8-EEA6-F1AF-D4BC9523B013}"/>
              </a:ext>
            </a:extLst>
          </p:cNvPr>
          <p:cNvSpPr txBox="1">
            <a:spLocks/>
          </p:cNvSpPr>
          <p:nvPr/>
        </p:nvSpPr>
        <p:spPr>
          <a:xfrm>
            <a:off x="831533" y="4101161"/>
            <a:ext cx="8814435" cy="2965350"/>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algn="just" eaLnBrk="1" hangingPunct="1">
              <a:lnSpc>
                <a:spcPct val="80000"/>
              </a:lnSpc>
              <a:defRPr/>
            </a:pPr>
            <a:r>
              <a:rPr lang="pt-BR" altLang="pt-BR" sz="2356" kern="0" dirty="0">
                <a:latin typeface="Arial" panose="020B0604020202020204" pitchFamily="34" charset="0"/>
                <a:cs typeface="Arial" panose="020B0604020202020204" pitchFamily="34" charset="0"/>
              </a:rPr>
              <a:t>A ordem de chaveamento é mostrada nos gráficos apresentados a seguir, onde temos as tensões em cada uma das chaves com o tempo e a tensão total entre a fase C e o neutro da associação em Y na saída do transformador apresentado na figura acima.</a:t>
            </a:r>
          </a:p>
        </p:txBody>
      </p:sp>
      <p:sp>
        <p:nvSpPr>
          <p:cNvPr id="5" name="CaixaDeTexto 4">
            <a:extLst>
              <a:ext uri="{FF2B5EF4-FFF2-40B4-BE49-F238E27FC236}">
                <a16:creationId xmlns:a16="http://schemas.microsoft.com/office/drawing/2014/main" id="{61BCDA3D-04BC-D417-3089-666FB5CA8FAA}"/>
              </a:ext>
            </a:extLst>
          </p:cNvPr>
          <p:cNvSpPr txBox="1"/>
          <p:nvPr/>
        </p:nvSpPr>
        <p:spPr>
          <a:xfrm>
            <a:off x="2419643" y="987519"/>
            <a:ext cx="675249" cy="369332"/>
          </a:xfrm>
          <a:prstGeom prst="rect">
            <a:avLst/>
          </a:prstGeom>
          <a:noFill/>
        </p:spPr>
        <p:txBody>
          <a:bodyPr wrap="square" rtlCol="0">
            <a:spAutoFit/>
          </a:bodyPr>
          <a:lstStyle/>
          <a:p>
            <a:r>
              <a:rPr lang="pt-BR" b="1" dirty="0">
                <a:latin typeface="Arial" panose="020B0604020202020204" pitchFamily="34" charset="0"/>
                <a:cs typeface="Arial" panose="020B0604020202020204" pitchFamily="34" charset="0"/>
              </a:rPr>
              <a:t>DC</a:t>
            </a:r>
          </a:p>
        </p:txBody>
      </p:sp>
      <p:sp>
        <p:nvSpPr>
          <p:cNvPr id="6" name="CaixaDeTexto 5">
            <a:extLst>
              <a:ext uri="{FF2B5EF4-FFF2-40B4-BE49-F238E27FC236}">
                <a16:creationId xmlns:a16="http://schemas.microsoft.com/office/drawing/2014/main" id="{DFB40614-2587-8F27-F690-7C7D80B7DC7E}"/>
              </a:ext>
            </a:extLst>
          </p:cNvPr>
          <p:cNvSpPr txBox="1"/>
          <p:nvPr/>
        </p:nvSpPr>
        <p:spPr>
          <a:xfrm>
            <a:off x="4685074" y="957945"/>
            <a:ext cx="675249" cy="369332"/>
          </a:xfrm>
          <a:prstGeom prst="rect">
            <a:avLst/>
          </a:prstGeom>
          <a:noFill/>
        </p:spPr>
        <p:txBody>
          <a:bodyPr wrap="square" rtlCol="0">
            <a:spAutoFit/>
          </a:bodyPr>
          <a:lstStyle/>
          <a:p>
            <a:r>
              <a:rPr lang="pt-BR" b="1" dirty="0">
                <a:latin typeface="Arial" panose="020B0604020202020204" pitchFamily="34" charset="0"/>
                <a:cs typeface="Arial" panose="020B0604020202020204" pitchFamily="34" charset="0"/>
              </a:rPr>
              <a:t>AC</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aixaDeTexto 3">
            <a:extLst>
              <a:ext uri="{FF2B5EF4-FFF2-40B4-BE49-F238E27FC236}">
                <a16:creationId xmlns:a16="http://schemas.microsoft.com/office/drawing/2014/main" id="{DDC08ABB-9095-4006-B746-9ED6FA565678}"/>
              </a:ext>
            </a:extLst>
          </p:cNvPr>
          <p:cNvSpPr txBox="1">
            <a:spLocks noChangeArrowheads="1"/>
          </p:cNvSpPr>
          <p:nvPr/>
        </p:nvSpPr>
        <p:spPr bwMode="auto">
          <a:xfrm>
            <a:off x="533979" y="819552"/>
            <a:ext cx="9409545" cy="7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pt-BR" altLang="pt-BR" sz="2571" b="1" u="sng"/>
          </a:p>
          <a:p>
            <a:pPr eaLnBrk="1" hangingPunct="1">
              <a:spcBef>
                <a:spcPct val="0"/>
              </a:spcBef>
              <a:buClrTx/>
              <a:buSzTx/>
              <a:buFontTx/>
              <a:buNone/>
            </a:pPr>
            <a:endParaRPr lang="pt-BR" altLang="pt-BR" sz="1928"/>
          </a:p>
        </p:txBody>
      </p:sp>
      <p:sp>
        <p:nvSpPr>
          <p:cNvPr id="8" name="Retângulo 7">
            <a:extLst>
              <a:ext uri="{FF2B5EF4-FFF2-40B4-BE49-F238E27FC236}">
                <a16:creationId xmlns:a16="http://schemas.microsoft.com/office/drawing/2014/main" id="{43685DB5-2C4F-4CCD-A596-571FAD1A17B8}"/>
              </a:ext>
            </a:extLst>
          </p:cNvPr>
          <p:cNvSpPr/>
          <p:nvPr/>
        </p:nvSpPr>
        <p:spPr>
          <a:xfrm>
            <a:off x="5162236" y="588310"/>
            <a:ext cx="4781287" cy="6554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928"/>
          </a:p>
        </p:txBody>
      </p:sp>
      <p:sp>
        <p:nvSpPr>
          <p:cNvPr id="78856" name="CaixaDeTexto 57">
            <a:extLst>
              <a:ext uri="{FF2B5EF4-FFF2-40B4-BE49-F238E27FC236}">
                <a16:creationId xmlns:a16="http://schemas.microsoft.com/office/drawing/2014/main" id="{C04E120B-1C2B-4616-98B4-DF4492FB227B}"/>
              </a:ext>
            </a:extLst>
          </p:cNvPr>
          <p:cNvSpPr txBox="1">
            <a:spLocks noChangeArrowheads="1"/>
          </p:cNvSpPr>
          <p:nvPr/>
        </p:nvSpPr>
        <p:spPr bwMode="auto">
          <a:xfrm>
            <a:off x="688707" y="664824"/>
            <a:ext cx="9178302" cy="42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pt-BR" altLang="pt-BR" sz="2142" b="1" dirty="0"/>
              <a:t>Programando o Inversor de Frequência</a:t>
            </a:r>
            <a:endParaRPr lang="pt-BR" altLang="pt-BR" sz="1928" dirty="0"/>
          </a:p>
        </p:txBody>
      </p:sp>
      <p:cxnSp>
        <p:nvCxnSpPr>
          <p:cNvPr id="83" name="Conector reto 82">
            <a:extLst>
              <a:ext uri="{FF2B5EF4-FFF2-40B4-BE49-F238E27FC236}">
                <a16:creationId xmlns:a16="http://schemas.microsoft.com/office/drawing/2014/main" id="{BBEE8466-8F01-43FA-A331-0993FE15534C}"/>
              </a:ext>
            </a:extLst>
          </p:cNvPr>
          <p:cNvCxnSpPr>
            <a:cxnSpLocks/>
          </p:cNvCxnSpPr>
          <p:nvPr/>
        </p:nvCxnSpPr>
        <p:spPr>
          <a:xfrm>
            <a:off x="765221" y="5639946"/>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CaixaDeTexto 1">
            <a:extLst>
              <a:ext uri="{FF2B5EF4-FFF2-40B4-BE49-F238E27FC236}">
                <a16:creationId xmlns:a16="http://schemas.microsoft.com/office/drawing/2014/main" id="{867E717F-ECB4-4F1F-B06E-EEE02CC87FCA}"/>
              </a:ext>
            </a:extLst>
          </p:cNvPr>
          <p:cNvSpPr txBox="1"/>
          <p:nvPr/>
        </p:nvSpPr>
        <p:spPr>
          <a:xfrm>
            <a:off x="688706" y="6140758"/>
            <a:ext cx="8792050" cy="389017"/>
          </a:xfrm>
          <a:prstGeom prst="rect">
            <a:avLst/>
          </a:prstGeom>
          <a:noFill/>
        </p:spPr>
        <p:txBody>
          <a:bodyPr wrap="square" rtlCol="0">
            <a:spAutoFit/>
          </a:bodyPr>
          <a:lstStyle/>
          <a:p>
            <a:r>
              <a:rPr lang="pt-BR" sz="1928" dirty="0"/>
              <a:t>https://www.youtube.com/watch?v=-dIo3HSTYXw</a:t>
            </a:r>
          </a:p>
        </p:txBody>
      </p:sp>
      <p:pic>
        <p:nvPicPr>
          <p:cNvPr id="25" name="Imagem 2">
            <a:extLst>
              <a:ext uri="{FF2B5EF4-FFF2-40B4-BE49-F238E27FC236}">
                <a16:creationId xmlns:a16="http://schemas.microsoft.com/office/drawing/2014/main" id="{0C8AB81A-B65D-42E2-B541-C8CC7FDE75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6420" y="1542790"/>
            <a:ext cx="4743880" cy="409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aixaDeTexto 3">
            <a:extLst>
              <a:ext uri="{FF2B5EF4-FFF2-40B4-BE49-F238E27FC236}">
                <a16:creationId xmlns:a16="http://schemas.microsoft.com/office/drawing/2014/main" id="{DDC08ABB-9095-4006-B746-9ED6FA565678}"/>
              </a:ext>
            </a:extLst>
          </p:cNvPr>
          <p:cNvSpPr txBox="1">
            <a:spLocks noChangeArrowheads="1"/>
          </p:cNvSpPr>
          <p:nvPr/>
        </p:nvSpPr>
        <p:spPr bwMode="auto">
          <a:xfrm>
            <a:off x="533979" y="819552"/>
            <a:ext cx="9409545" cy="7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pt-BR" altLang="pt-BR" sz="2571" b="1" u="sng"/>
          </a:p>
          <a:p>
            <a:pPr eaLnBrk="1" hangingPunct="1">
              <a:spcBef>
                <a:spcPct val="0"/>
              </a:spcBef>
              <a:buClrTx/>
              <a:buSzTx/>
              <a:buFontTx/>
              <a:buNone/>
            </a:pPr>
            <a:endParaRPr lang="pt-BR" altLang="pt-BR" sz="1928"/>
          </a:p>
        </p:txBody>
      </p:sp>
      <p:sp>
        <p:nvSpPr>
          <p:cNvPr id="8" name="Retângulo 7">
            <a:extLst>
              <a:ext uri="{FF2B5EF4-FFF2-40B4-BE49-F238E27FC236}">
                <a16:creationId xmlns:a16="http://schemas.microsoft.com/office/drawing/2014/main" id="{43685DB5-2C4F-4CCD-A596-571FAD1A17B8}"/>
              </a:ext>
            </a:extLst>
          </p:cNvPr>
          <p:cNvSpPr/>
          <p:nvPr/>
        </p:nvSpPr>
        <p:spPr>
          <a:xfrm>
            <a:off x="5162236" y="588310"/>
            <a:ext cx="4781287" cy="6554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928"/>
          </a:p>
        </p:txBody>
      </p:sp>
      <p:pic>
        <p:nvPicPr>
          <p:cNvPr id="78852" name="Picture 2">
            <a:extLst>
              <a:ext uri="{FF2B5EF4-FFF2-40B4-BE49-F238E27FC236}">
                <a16:creationId xmlns:a16="http://schemas.microsoft.com/office/drawing/2014/main" id="{510A4724-AA62-4498-A55E-496B6860B2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436" y="1975767"/>
            <a:ext cx="1756425" cy="1889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1" descr="23022011296">
            <a:extLst>
              <a:ext uri="{FF2B5EF4-FFF2-40B4-BE49-F238E27FC236}">
                <a16:creationId xmlns:a16="http://schemas.microsoft.com/office/drawing/2014/main" id="{7C1D84CF-C41E-4FE6-85D7-C30583D9D2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0994" y="1975767"/>
            <a:ext cx="2560675" cy="192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Retângulo 54">
            <a:extLst>
              <a:ext uri="{FF2B5EF4-FFF2-40B4-BE49-F238E27FC236}">
                <a16:creationId xmlns:a16="http://schemas.microsoft.com/office/drawing/2014/main" id="{5F2369C5-E942-4E9B-BA64-B0B0E721D876}"/>
              </a:ext>
            </a:extLst>
          </p:cNvPr>
          <p:cNvSpPr/>
          <p:nvPr/>
        </p:nvSpPr>
        <p:spPr>
          <a:xfrm>
            <a:off x="1151193" y="1975767"/>
            <a:ext cx="6940687" cy="1928158"/>
          </a:xfrm>
          <a:prstGeom prst="rect">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928"/>
          </a:p>
        </p:txBody>
      </p:sp>
      <p:cxnSp>
        <p:nvCxnSpPr>
          <p:cNvPr id="57" name="Conector reto 56">
            <a:extLst>
              <a:ext uri="{FF2B5EF4-FFF2-40B4-BE49-F238E27FC236}">
                <a16:creationId xmlns:a16="http://schemas.microsoft.com/office/drawing/2014/main" id="{4A6922EF-9083-45E7-BC1C-14E1DAE08BB4}"/>
              </a:ext>
            </a:extLst>
          </p:cNvPr>
          <p:cNvCxnSpPr>
            <a:stCxn id="55" idx="0"/>
            <a:endCxn id="55" idx="2"/>
          </p:cNvCxnSpPr>
          <p:nvPr/>
        </p:nvCxnSpPr>
        <p:spPr>
          <a:xfrm>
            <a:off x="4621536" y="1975767"/>
            <a:ext cx="0" cy="1928158"/>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sp>
        <p:nvSpPr>
          <p:cNvPr id="78856" name="CaixaDeTexto 57">
            <a:extLst>
              <a:ext uri="{FF2B5EF4-FFF2-40B4-BE49-F238E27FC236}">
                <a16:creationId xmlns:a16="http://schemas.microsoft.com/office/drawing/2014/main" id="{C04E120B-1C2B-4616-98B4-DF4492FB227B}"/>
              </a:ext>
            </a:extLst>
          </p:cNvPr>
          <p:cNvSpPr txBox="1">
            <a:spLocks noChangeArrowheads="1"/>
          </p:cNvSpPr>
          <p:nvPr/>
        </p:nvSpPr>
        <p:spPr bwMode="auto">
          <a:xfrm>
            <a:off x="688707" y="664824"/>
            <a:ext cx="9178302" cy="10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pt-BR" altLang="pt-BR" sz="2142" b="1" dirty="0"/>
              <a:t>Controle da Velocidade através do Teclado da IHM (Interface Homem máquina)</a:t>
            </a:r>
          </a:p>
          <a:p>
            <a:pPr eaLnBrk="1" hangingPunct="1">
              <a:spcBef>
                <a:spcPct val="0"/>
              </a:spcBef>
              <a:buClrTx/>
              <a:buSzTx/>
              <a:buFontTx/>
              <a:buNone/>
            </a:pPr>
            <a:endParaRPr lang="pt-BR" altLang="pt-BR" sz="1928" dirty="0"/>
          </a:p>
        </p:txBody>
      </p:sp>
      <p:sp>
        <p:nvSpPr>
          <p:cNvPr id="78857" name="CaixaDeTexto 59">
            <a:extLst>
              <a:ext uri="{FF2B5EF4-FFF2-40B4-BE49-F238E27FC236}">
                <a16:creationId xmlns:a16="http://schemas.microsoft.com/office/drawing/2014/main" id="{607C814C-8A98-46EF-96D3-39CD8E702CDA}"/>
              </a:ext>
            </a:extLst>
          </p:cNvPr>
          <p:cNvSpPr txBox="1">
            <a:spLocks noChangeArrowheads="1"/>
          </p:cNvSpPr>
          <p:nvPr/>
        </p:nvSpPr>
        <p:spPr bwMode="auto">
          <a:xfrm>
            <a:off x="765221" y="1513281"/>
            <a:ext cx="8715817" cy="42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 typeface="Wingdings" panose="05000000000000000000" pitchFamily="2" charset="2"/>
              <a:buChar char="§"/>
            </a:pPr>
            <a:r>
              <a:rPr lang="pt-BR" altLang="pt-BR" sz="2142"/>
              <a:t> Funcionamento da  </a:t>
            </a:r>
            <a:r>
              <a:rPr lang="pt-BR" altLang="pt-BR" sz="2142" b="1"/>
              <a:t>IHM</a:t>
            </a:r>
            <a:r>
              <a:rPr lang="pt-BR" altLang="pt-BR" sz="2142"/>
              <a:t>:</a:t>
            </a:r>
          </a:p>
        </p:txBody>
      </p:sp>
      <p:pic>
        <p:nvPicPr>
          <p:cNvPr id="78858" name="Picture 3">
            <a:extLst>
              <a:ext uri="{FF2B5EF4-FFF2-40B4-BE49-F238E27FC236}">
                <a16:creationId xmlns:a16="http://schemas.microsoft.com/office/drawing/2014/main" id="{FA19BAF7-208E-4669-A111-5C83FC8DDC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735" y="4366410"/>
            <a:ext cx="506694" cy="38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9" name="Picture 4">
            <a:extLst>
              <a:ext uri="{FF2B5EF4-FFF2-40B4-BE49-F238E27FC236}">
                <a16:creationId xmlns:a16="http://schemas.microsoft.com/office/drawing/2014/main" id="{5D02B20E-B332-4E85-B6DD-A69A274DF7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735" y="5214868"/>
            <a:ext cx="506694" cy="38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0" name="Picture 5">
            <a:extLst>
              <a:ext uri="{FF2B5EF4-FFF2-40B4-BE49-F238E27FC236}">
                <a16:creationId xmlns:a16="http://schemas.microsoft.com/office/drawing/2014/main" id="{905A2225-4CA6-431B-9DD5-946087C522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1735" y="5832082"/>
            <a:ext cx="557703" cy="42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1" name="Picture 6">
            <a:extLst>
              <a:ext uri="{FF2B5EF4-FFF2-40B4-BE49-F238E27FC236}">
                <a16:creationId xmlns:a16="http://schemas.microsoft.com/office/drawing/2014/main" id="{09DA6870-9CE6-436F-96E9-346091CD52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735" y="6525811"/>
            <a:ext cx="506694" cy="38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Retângulo 65">
            <a:extLst>
              <a:ext uri="{FF2B5EF4-FFF2-40B4-BE49-F238E27FC236}">
                <a16:creationId xmlns:a16="http://schemas.microsoft.com/office/drawing/2014/main" id="{073C356E-F41C-4EB0-B5F3-A549438B4B27}"/>
              </a:ext>
            </a:extLst>
          </p:cNvPr>
          <p:cNvSpPr/>
          <p:nvPr/>
        </p:nvSpPr>
        <p:spPr>
          <a:xfrm>
            <a:off x="765221" y="4289896"/>
            <a:ext cx="8637602" cy="2700101"/>
          </a:xfrm>
          <a:prstGeom prst="rect">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928"/>
          </a:p>
        </p:txBody>
      </p:sp>
      <p:cxnSp>
        <p:nvCxnSpPr>
          <p:cNvPr id="74" name="Conector reto 73">
            <a:extLst>
              <a:ext uri="{FF2B5EF4-FFF2-40B4-BE49-F238E27FC236}">
                <a16:creationId xmlns:a16="http://schemas.microsoft.com/office/drawing/2014/main" id="{BE0DBE98-DB02-4E8D-A31C-AA1650EEEEF4}"/>
              </a:ext>
            </a:extLst>
          </p:cNvPr>
          <p:cNvCxnSpPr/>
          <p:nvPr/>
        </p:nvCxnSpPr>
        <p:spPr>
          <a:xfrm>
            <a:off x="1458949" y="4289896"/>
            <a:ext cx="0" cy="2700101"/>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8864" name="Picture 7">
            <a:extLst>
              <a:ext uri="{FF2B5EF4-FFF2-40B4-BE49-F238E27FC236}">
                <a16:creationId xmlns:a16="http://schemas.microsoft.com/office/drawing/2014/main" id="{60623D3F-D455-42DA-9624-CC59032B7B7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3678" y="4366410"/>
            <a:ext cx="6988296" cy="58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5" name="Picture 8">
            <a:extLst>
              <a:ext uri="{FF2B5EF4-FFF2-40B4-BE49-F238E27FC236}">
                <a16:creationId xmlns:a16="http://schemas.microsoft.com/office/drawing/2014/main" id="{169DC6A4-1891-4A17-8CEF-E88CE765AE5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37164" y="5060139"/>
            <a:ext cx="7161728" cy="642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3" name="Conector reto 82">
            <a:extLst>
              <a:ext uri="{FF2B5EF4-FFF2-40B4-BE49-F238E27FC236}">
                <a16:creationId xmlns:a16="http://schemas.microsoft.com/office/drawing/2014/main" id="{BBEE8466-8F01-43FA-A331-0993FE15534C}"/>
              </a:ext>
            </a:extLst>
          </p:cNvPr>
          <p:cNvCxnSpPr>
            <a:stCxn id="66" idx="1"/>
            <a:endCxn id="66" idx="1"/>
          </p:cNvCxnSpPr>
          <p:nvPr/>
        </p:nvCxnSpPr>
        <p:spPr>
          <a:xfrm>
            <a:off x="765221" y="5639946"/>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78867" name="Picture 9">
            <a:extLst>
              <a:ext uri="{FF2B5EF4-FFF2-40B4-BE49-F238E27FC236}">
                <a16:creationId xmlns:a16="http://schemas.microsoft.com/office/drawing/2014/main" id="{451372B3-8115-4D4D-B3AD-3A0882D77A1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90193" y="5832082"/>
            <a:ext cx="7437180" cy="37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8" name="Picture 10">
            <a:extLst>
              <a:ext uri="{FF2B5EF4-FFF2-40B4-BE49-F238E27FC236}">
                <a16:creationId xmlns:a16="http://schemas.microsoft.com/office/drawing/2014/main" id="{9D02B9EE-FE9C-4FB9-9421-A2745201A2E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13678" y="6525810"/>
            <a:ext cx="7539198" cy="367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5" name="Conector reto 94">
            <a:extLst>
              <a:ext uri="{FF2B5EF4-FFF2-40B4-BE49-F238E27FC236}">
                <a16:creationId xmlns:a16="http://schemas.microsoft.com/office/drawing/2014/main" id="{9E137BA3-0C8D-4114-A7E7-E1C361E59BF9}"/>
              </a:ext>
            </a:extLst>
          </p:cNvPr>
          <p:cNvCxnSpPr/>
          <p:nvPr/>
        </p:nvCxnSpPr>
        <p:spPr>
          <a:xfrm>
            <a:off x="765221" y="4983625"/>
            <a:ext cx="8637602" cy="0"/>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01" name="Conector reto 100">
            <a:extLst>
              <a:ext uri="{FF2B5EF4-FFF2-40B4-BE49-F238E27FC236}">
                <a16:creationId xmlns:a16="http://schemas.microsoft.com/office/drawing/2014/main" id="{628DCA42-DCC3-498C-B28A-0714C0DB8D9E}"/>
              </a:ext>
            </a:extLst>
          </p:cNvPr>
          <p:cNvCxnSpPr/>
          <p:nvPr/>
        </p:nvCxnSpPr>
        <p:spPr>
          <a:xfrm>
            <a:off x="765221" y="5755568"/>
            <a:ext cx="8637602" cy="0"/>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03" name="Conector reto 102">
            <a:extLst>
              <a:ext uri="{FF2B5EF4-FFF2-40B4-BE49-F238E27FC236}">
                <a16:creationId xmlns:a16="http://schemas.microsoft.com/office/drawing/2014/main" id="{E3BB71F8-138E-473C-B873-C536B784C8CC}"/>
              </a:ext>
            </a:extLst>
          </p:cNvPr>
          <p:cNvCxnSpPr/>
          <p:nvPr/>
        </p:nvCxnSpPr>
        <p:spPr>
          <a:xfrm>
            <a:off x="765221" y="6372782"/>
            <a:ext cx="8637602" cy="0"/>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977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3783EEA4-105E-411C-B90C-32160B213E89}"/>
              </a:ext>
            </a:extLst>
          </p:cNvPr>
          <p:cNvSpPr/>
          <p:nvPr/>
        </p:nvSpPr>
        <p:spPr>
          <a:xfrm>
            <a:off x="5162236" y="588310"/>
            <a:ext cx="4781287" cy="6554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928"/>
          </a:p>
        </p:txBody>
      </p:sp>
      <p:cxnSp>
        <p:nvCxnSpPr>
          <p:cNvPr id="83" name="Conector reto 82">
            <a:extLst>
              <a:ext uri="{FF2B5EF4-FFF2-40B4-BE49-F238E27FC236}">
                <a16:creationId xmlns:a16="http://schemas.microsoft.com/office/drawing/2014/main" id="{12083224-985C-4063-BCA1-309FDB086B5A}"/>
              </a:ext>
            </a:extLst>
          </p:cNvPr>
          <p:cNvCxnSpPr/>
          <p:nvPr/>
        </p:nvCxnSpPr>
        <p:spPr>
          <a:xfrm>
            <a:off x="765221" y="5639946"/>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80900" name="Picture 2">
            <a:extLst>
              <a:ext uri="{FF2B5EF4-FFF2-40B4-BE49-F238E27FC236}">
                <a16:creationId xmlns:a16="http://schemas.microsoft.com/office/drawing/2014/main" id="{7A17387A-D082-41C7-8928-C3BBE66DF5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334" t="14197" r="25952" b="10118"/>
          <a:stretch>
            <a:fillRect/>
          </a:stretch>
        </p:blipFill>
        <p:spPr bwMode="auto">
          <a:xfrm>
            <a:off x="5809129" y="1334347"/>
            <a:ext cx="3842713" cy="448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Picture 3" descr="23022011292">
            <a:extLst>
              <a:ext uri="{FF2B5EF4-FFF2-40B4-BE49-F238E27FC236}">
                <a16:creationId xmlns:a16="http://schemas.microsoft.com/office/drawing/2014/main" id="{E86E5CD7-04DD-4492-9D5E-A9AE2D6BDB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13452"/>
          <a:stretch>
            <a:fillRect/>
          </a:stretch>
        </p:blipFill>
        <p:spPr bwMode="auto">
          <a:xfrm>
            <a:off x="1195248" y="1898752"/>
            <a:ext cx="3477146" cy="300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ixaDeTexto 26">
            <a:extLst>
              <a:ext uri="{FF2B5EF4-FFF2-40B4-BE49-F238E27FC236}">
                <a16:creationId xmlns:a16="http://schemas.microsoft.com/office/drawing/2014/main" id="{B67201DE-FA41-4E71-AEE1-0977267643AA}"/>
              </a:ext>
            </a:extLst>
          </p:cNvPr>
          <p:cNvSpPr txBox="1">
            <a:spLocks noChangeArrowheads="1"/>
          </p:cNvSpPr>
          <p:nvPr/>
        </p:nvSpPr>
        <p:spPr bwMode="auto">
          <a:xfrm>
            <a:off x="350192" y="798149"/>
            <a:ext cx="5167258" cy="55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pt-BR" altLang="pt-BR" sz="2999" b="1" dirty="0"/>
              <a:t>         Operando a IHM</a:t>
            </a:r>
          </a:p>
        </p:txBody>
      </p:sp>
      <p:sp>
        <p:nvSpPr>
          <p:cNvPr id="2" name="CaixaDeTexto 1">
            <a:extLst>
              <a:ext uri="{FF2B5EF4-FFF2-40B4-BE49-F238E27FC236}">
                <a16:creationId xmlns:a16="http://schemas.microsoft.com/office/drawing/2014/main" id="{3FF03122-5836-4B3C-9977-83BBA93C4466}"/>
              </a:ext>
            </a:extLst>
          </p:cNvPr>
          <p:cNvSpPr txBox="1"/>
          <p:nvPr/>
        </p:nvSpPr>
        <p:spPr>
          <a:xfrm>
            <a:off x="996745" y="6449267"/>
            <a:ext cx="8655098" cy="389017"/>
          </a:xfrm>
          <a:prstGeom prst="rect">
            <a:avLst/>
          </a:prstGeom>
          <a:noFill/>
        </p:spPr>
        <p:txBody>
          <a:bodyPr wrap="square" rtlCol="0">
            <a:spAutoFit/>
          </a:bodyPr>
          <a:lstStyle/>
          <a:p>
            <a:r>
              <a:rPr lang="pt-BR" sz="1928" dirty="0"/>
              <a:t>https://www.youtube.com/watch?v=-dIo3HSTYXw</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812246CF-E899-4827-BC4D-EF6223940F32}"/>
              </a:ext>
            </a:extLst>
          </p:cNvPr>
          <p:cNvSpPr/>
          <p:nvPr/>
        </p:nvSpPr>
        <p:spPr>
          <a:xfrm>
            <a:off x="5162236" y="588310"/>
            <a:ext cx="4781287" cy="6554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928"/>
          </a:p>
        </p:txBody>
      </p:sp>
      <p:cxnSp>
        <p:nvCxnSpPr>
          <p:cNvPr id="83" name="Conector reto 82">
            <a:extLst>
              <a:ext uri="{FF2B5EF4-FFF2-40B4-BE49-F238E27FC236}">
                <a16:creationId xmlns:a16="http://schemas.microsoft.com/office/drawing/2014/main" id="{71FBD24E-272D-42F9-ADC0-15D5E7991395}"/>
              </a:ext>
            </a:extLst>
          </p:cNvPr>
          <p:cNvCxnSpPr/>
          <p:nvPr/>
        </p:nvCxnSpPr>
        <p:spPr>
          <a:xfrm>
            <a:off x="765221" y="5639946"/>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82948" name="Imagem 8">
            <a:extLst>
              <a:ext uri="{FF2B5EF4-FFF2-40B4-BE49-F238E27FC236}">
                <a16:creationId xmlns:a16="http://schemas.microsoft.com/office/drawing/2014/main" id="{F738B644-8DC5-401B-A63E-2B5746CA4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3379" y="1821039"/>
            <a:ext cx="4764284" cy="480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CaixaDeTexto 9">
            <a:extLst>
              <a:ext uri="{FF2B5EF4-FFF2-40B4-BE49-F238E27FC236}">
                <a16:creationId xmlns:a16="http://schemas.microsoft.com/office/drawing/2014/main" id="{754CDC98-982C-4203-B0E4-E0CCC18852F2}"/>
              </a:ext>
            </a:extLst>
          </p:cNvPr>
          <p:cNvSpPr txBox="1">
            <a:spLocks noChangeArrowheads="1"/>
          </p:cNvSpPr>
          <p:nvPr/>
        </p:nvSpPr>
        <p:spPr bwMode="auto">
          <a:xfrm>
            <a:off x="688707" y="819552"/>
            <a:ext cx="9178302" cy="42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pt-BR" altLang="pt-BR" sz="2142" b="1"/>
              <a:t>Sinalizações e Indicações do Display da IHM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4780CA18-B47B-484C-9AA8-0A232D053DEA}"/>
              </a:ext>
            </a:extLst>
          </p:cNvPr>
          <p:cNvSpPr/>
          <p:nvPr/>
        </p:nvSpPr>
        <p:spPr>
          <a:xfrm>
            <a:off x="5162236" y="588310"/>
            <a:ext cx="4781287" cy="6554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928"/>
          </a:p>
        </p:txBody>
      </p:sp>
      <p:cxnSp>
        <p:nvCxnSpPr>
          <p:cNvPr id="83" name="Conector reto 82">
            <a:extLst>
              <a:ext uri="{FF2B5EF4-FFF2-40B4-BE49-F238E27FC236}">
                <a16:creationId xmlns:a16="http://schemas.microsoft.com/office/drawing/2014/main" id="{707692DC-CDE7-4E23-990C-F033FFA2DE17}"/>
              </a:ext>
            </a:extLst>
          </p:cNvPr>
          <p:cNvCxnSpPr/>
          <p:nvPr/>
        </p:nvCxnSpPr>
        <p:spPr>
          <a:xfrm>
            <a:off x="765221" y="5639946"/>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4996" name="CaixaDeTexto 9">
            <a:extLst>
              <a:ext uri="{FF2B5EF4-FFF2-40B4-BE49-F238E27FC236}">
                <a16:creationId xmlns:a16="http://schemas.microsoft.com/office/drawing/2014/main" id="{EFDF7A81-2F9C-496D-AD6E-A136D9963E99}"/>
              </a:ext>
            </a:extLst>
          </p:cNvPr>
          <p:cNvSpPr txBox="1">
            <a:spLocks noChangeArrowheads="1"/>
          </p:cNvSpPr>
          <p:nvPr/>
        </p:nvSpPr>
        <p:spPr bwMode="auto">
          <a:xfrm>
            <a:off x="688707" y="819552"/>
            <a:ext cx="9178302" cy="42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pt-BR" altLang="pt-BR" sz="2142" b="1"/>
              <a:t>Configuração dos Parâmetros </a:t>
            </a:r>
          </a:p>
        </p:txBody>
      </p:sp>
      <p:pic>
        <p:nvPicPr>
          <p:cNvPr id="84997" name="Imagem 5">
            <a:extLst>
              <a:ext uri="{FF2B5EF4-FFF2-40B4-BE49-F238E27FC236}">
                <a16:creationId xmlns:a16="http://schemas.microsoft.com/office/drawing/2014/main" id="{209146BE-0DDE-4252-A574-A8DEB75A0E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5621" y="1975767"/>
            <a:ext cx="4723476" cy="366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774488-2D03-4723-99BC-FC0D16646C37}"/>
              </a:ext>
            </a:extLst>
          </p:cNvPr>
          <p:cNvSpPr/>
          <p:nvPr/>
        </p:nvSpPr>
        <p:spPr>
          <a:xfrm>
            <a:off x="5162236" y="588310"/>
            <a:ext cx="4781287" cy="6554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928"/>
          </a:p>
        </p:txBody>
      </p:sp>
      <p:cxnSp>
        <p:nvCxnSpPr>
          <p:cNvPr id="83" name="Conector reto 82">
            <a:extLst>
              <a:ext uri="{FF2B5EF4-FFF2-40B4-BE49-F238E27FC236}">
                <a16:creationId xmlns:a16="http://schemas.microsoft.com/office/drawing/2014/main" id="{111AD6B3-5CDB-49DD-981E-321B17C6DDF6}"/>
              </a:ext>
            </a:extLst>
          </p:cNvPr>
          <p:cNvCxnSpPr/>
          <p:nvPr/>
        </p:nvCxnSpPr>
        <p:spPr>
          <a:xfrm>
            <a:off x="765221" y="5639946"/>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89092" name="Picture 2">
            <a:extLst>
              <a:ext uri="{FF2B5EF4-FFF2-40B4-BE49-F238E27FC236}">
                <a16:creationId xmlns:a16="http://schemas.microsoft.com/office/drawing/2014/main" id="{F8FD9615-F3F9-4FB8-A164-483B2E4B5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488" t="12651" r="14432" b="23929"/>
          <a:stretch>
            <a:fillRect/>
          </a:stretch>
        </p:blipFill>
        <p:spPr bwMode="auto">
          <a:xfrm>
            <a:off x="3002836" y="1282038"/>
            <a:ext cx="5673952" cy="3958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3">
            <a:extLst>
              <a:ext uri="{FF2B5EF4-FFF2-40B4-BE49-F238E27FC236}">
                <a16:creationId xmlns:a16="http://schemas.microsoft.com/office/drawing/2014/main" id="{297E9DD2-CB36-4E40-8CDA-97909F0A96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4665" y="3827411"/>
            <a:ext cx="351965" cy="26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Conector de seta reta 10">
            <a:extLst>
              <a:ext uri="{FF2B5EF4-FFF2-40B4-BE49-F238E27FC236}">
                <a16:creationId xmlns:a16="http://schemas.microsoft.com/office/drawing/2014/main" id="{913EE0BB-BB23-4714-AF30-88ABF4656DD7}"/>
              </a:ext>
            </a:extLst>
          </p:cNvPr>
          <p:cNvCxnSpPr/>
          <p:nvPr/>
        </p:nvCxnSpPr>
        <p:spPr>
          <a:xfrm>
            <a:off x="6473179" y="4058653"/>
            <a:ext cx="924972" cy="0"/>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89095" name="CaixaDeTexto 11">
            <a:extLst>
              <a:ext uri="{FF2B5EF4-FFF2-40B4-BE49-F238E27FC236}">
                <a16:creationId xmlns:a16="http://schemas.microsoft.com/office/drawing/2014/main" id="{4649DC00-2E9E-48D4-9424-48C3E857BF54}"/>
              </a:ext>
            </a:extLst>
          </p:cNvPr>
          <p:cNvSpPr txBox="1">
            <a:spLocks noChangeArrowheads="1"/>
          </p:cNvSpPr>
          <p:nvPr/>
        </p:nvSpPr>
        <p:spPr bwMode="auto">
          <a:xfrm>
            <a:off x="533979" y="2361739"/>
            <a:ext cx="3007857" cy="157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r>
              <a:rPr lang="pt-BR" altLang="pt-BR" sz="1928"/>
              <a:t>Vamos </a:t>
            </a:r>
            <a:r>
              <a:rPr lang="pt-BR" altLang="pt-BR" sz="1928" b="1" u="sng"/>
              <a:t>colocar</a:t>
            </a:r>
            <a:r>
              <a:rPr lang="pt-BR" altLang="pt-BR" sz="1928"/>
              <a:t> os </a:t>
            </a:r>
            <a:r>
              <a:rPr lang="pt-BR" altLang="pt-BR" sz="1928" b="1" u="sng"/>
              <a:t>parâmetros</a:t>
            </a:r>
            <a:r>
              <a:rPr lang="pt-BR" altLang="pt-BR" sz="1928"/>
              <a:t> do </a:t>
            </a:r>
            <a:r>
              <a:rPr lang="pt-BR" altLang="pt-BR" sz="1928" b="1" u="sng"/>
              <a:t>Inversor de Frequência</a:t>
            </a:r>
            <a:r>
              <a:rPr lang="pt-BR" altLang="pt-BR" sz="1928"/>
              <a:t> </a:t>
            </a:r>
            <a:r>
              <a:rPr lang="pt-BR" altLang="pt-BR" sz="1928" b="1" u="sng"/>
              <a:t>igual</a:t>
            </a:r>
            <a:r>
              <a:rPr lang="pt-BR" altLang="pt-BR" sz="1928"/>
              <a:t> aos valores </a:t>
            </a:r>
            <a:r>
              <a:rPr lang="pt-BR" altLang="pt-BR" sz="1928" b="1" u="sng"/>
              <a:t>Padrões</a:t>
            </a:r>
            <a:r>
              <a:rPr lang="pt-BR" altLang="pt-BR" sz="1928"/>
              <a:t> de </a:t>
            </a:r>
            <a:r>
              <a:rPr lang="pt-BR" altLang="pt-BR" sz="1928" b="1" u="sng"/>
              <a:t>Fábrica.</a:t>
            </a:r>
            <a:endParaRPr lang="pt-BR" altLang="pt-BR" sz="1928"/>
          </a:p>
        </p:txBody>
      </p:sp>
      <p:sp>
        <p:nvSpPr>
          <p:cNvPr id="13" name="Retângulo 12">
            <a:extLst>
              <a:ext uri="{FF2B5EF4-FFF2-40B4-BE49-F238E27FC236}">
                <a16:creationId xmlns:a16="http://schemas.microsoft.com/office/drawing/2014/main" id="{C748533D-19BA-41A5-B0CF-0C9F812599C2}"/>
              </a:ext>
            </a:extLst>
          </p:cNvPr>
          <p:cNvSpPr/>
          <p:nvPr/>
        </p:nvSpPr>
        <p:spPr>
          <a:xfrm>
            <a:off x="533978" y="2361739"/>
            <a:ext cx="3162587" cy="1773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928"/>
          </a:p>
        </p:txBody>
      </p:sp>
      <p:sp>
        <p:nvSpPr>
          <p:cNvPr id="15" name="Retângulo 14">
            <a:extLst>
              <a:ext uri="{FF2B5EF4-FFF2-40B4-BE49-F238E27FC236}">
                <a16:creationId xmlns:a16="http://schemas.microsoft.com/office/drawing/2014/main" id="{13B1ED34-541A-49DA-8520-DEC925D341ED}"/>
              </a:ext>
            </a:extLst>
          </p:cNvPr>
          <p:cNvSpPr/>
          <p:nvPr/>
        </p:nvSpPr>
        <p:spPr>
          <a:xfrm>
            <a:off x="610491" y="2361738"/>
            <a:ext cx="2931344" cy="1618700"/>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928"/>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DAB3E7FF-0AE0-4A49-9665-F7F156328443}"/>
              </a:ext>
            </a:extLst>
          </p:cNvPr>
          <p:cNvSpPr/>
          <p:nvPr/>
        </p:nvSpPr>
        <p:spPr>
          <a:xfrm>
            <a:off x="5162236" y="588310"/>
            <a:ext cx="4781287" cy="6554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928"/>
          </a:p>
        </p:txBody>
      </p:sp>
      <p:cxnSp>
        <p:nvCxnSpPr>
          <p:cNvPr id="83" name="Conector reto 82">
            <a:extLst>
              <a:ext uri="{FF2B5EF4-FFF2-40B4-BE49-F238E27FC236}">
                <a16:creationId xmlns:a16="http://schemas.microsoft.com/office/drawing/2014/main" id="{29240577-E38C-4204-AE24-533B86258298}"/>
              </a:ext>
            </a:extLst>
          </p:cNvPr>
          <p:cNvCxnSpPr/>
          <p:nvPr/>
        </p:nvCxnSpPr>
        <p:spPr>
          <a:xfrm>
            <a:off x="765221" y="5639946"/>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91140" name="Picture 5">
            <a:extLst>
              <a:ext uri="{FF2B5EF4-FFF2-40B4-BE49-F238E27FC236}">
                <a16:creationId xmlns:a16="http://schemas.microsoft.com/office/drawing/2014/main" id="{5E804F93-1401-43F9-99D1-BA313D0D02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963" y="2264820"/>
            <a:ext cx="9579577" cy="2815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CaixaDeTexto 5">
            <a:extLst>
              <a:ext uri="{FF2B5EF4-FFF2-40B4-BE49-F238E27FC236}">
                <a16:creationId xmlns:a16="http://schemas.microsoft.com/office/drawing/2014/main" id="{7AD6D660-E99E-453B-AA3A-DA02BD000935}"/>
              </a:ext>
            </a:extLst>
          </p:cNvPr>
          <p:cNvSpPr txBox="1">
            <a:spLocks noChangeArrowheads="1"/>
          </p:cNvSpPr>
          <p:nvPr/>
        </p:nvSpPr>
        <p:spPr bwMode="auto">
          <a:xfrm>
            <a:off x="341842" y="896067"/>
            <a:ext cx="6362580"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pt-BR" altLang="pt-BR" sz="2571"/>
              <a:t>Introdução de Senha:</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FF3C3CA6-9D11-4165-B69F-2CC752C98E3E}"/>
              </a:ext>
            </a:extLst>
          </p:cNvPr>
          <p:cNvSpPr/>
          <p:nvPr/>
        </p:nvSpPr>
        <p:spPr>
          <a:xfrm>
            <a:off x="5162236" y="588310"/>
            <a:ext cx="4781287" cy="6554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928"/>
          </a:p>
        </p:txBody>
      </p:sp>
      <p:cxnSp>
        <p:nvCxnSpPr>
          <p:cNvPr id="83" name="Conector reto 82">
            <a:extLst>
              <a:ext uri="{FF2B5EF4-FFF2-40B4-BE49-F238E27FC236}">
                <a16:creationId xmlns:a16="http://schemas.microsoft.com/office/drawing/2014/main" id="{0DE21126-EC43-4132-81EC-587DF9EE6C50}"/>
              </a:ext>
            </a:extLst>
          </p:cNvPr>
          <p:cNvCxnSpPr/>
          <p:nvPr/>
        </p:nvCxnSpPr>
        <p:spPr>
          <a:xfrm>
            <a:off x="765221" y="5639946"/>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3188" name="CaixaDeTexto 6">
            <a:extLst>
              <a:ext uri="{FF2B5EF4-FFF2-40B4-BE49-F238E27FC236}">
                <a16:creationId xmlns:a16="http://schemas.microsoft.com/office/drawing/2014/main" id="{1F209865-FE6C-40B2-824D-E7657F1622A0}"/>
              </a:ext>
            </a:extLst>
          </p:cNvPr>
          <p:cNvSpPr txBox="1">
            <a:spLocks noChangeArrowheads="1"/>
          </p:cNvSpPr>
          <p:nvPr/>
        </p:nvSpPr>
        <p:spPr bwMode="auto">
          <a:xfrm>
            <a:off x="688707" y="664824"/>
            <a:ext cx="9254817"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pt-BR" altLang="pt-BR" sz="2571"/>
              <a:t>Colocação em funcionamento – Operação pela IHM</a:t>
            </a:r>
          </a:p>
        </p:txBody>
      </p:sp>
      <p:pic>
        <p:nvPicPr>
          <p:cNvPr id="93189" name="Picture 4">
            <a:extLst>
              <a:ext uri="{FF2B5EF4-FFF2-40B4-BE49-F238E27FC236}">
                <a16:creationId xmlns:a16="http://schemas.microsoft.com/office/drawing/2014/main" id="{E598CB30-E6D8-43AA-AE21-EF87B55ED4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546" t="14197" r="15004" b="9146"/>
          <a:stretch>
            <a:fillRect/>
          </a:stretch>
        </p:blipFill>
        <p:spPr bwMode="auto">
          <a:xfrm>
            <a:off x="2230893" y="1744524"/>
            <a:ext cx="5714760" cy="452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A2E60A6-6793-4EA6-AD77-9B042DC00453}"/>
              </a:ext>
            </a:extLst>
          </p:cNvPr>
          <p:cNvSpPr/>
          <p:nvPr/>
        </p:nvSpPr>
        <p:spPr>
          <a:xfrm>
            <a:off x="5162236" y="588310"/>
            <a:ext cx="4781287" cy="6554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928"/>
          </a:p>
        </p:txBody>
      </p:sp>
      <p:cxnSp>
        <p:nvCxnSpPr>
          <p:cNvPr id="83" name="Conector reto 82">
            <a:extLst>
              <a:ext uri="{FF2B5EF4-FFF2-40B4-BE49-F238E27FC236}">
                <a16:creationId xmlns:a16="http://schemas.microsoft.com/office/drawing/2014/main" id="{00391E1C-6353-406A-9359-CE5C0FEB0438}"/>
              </a:ext>
            </a:extLst>
          </p:cNvPr>
          <p:cNvCxnSpPr/>
          <p:nvPr/>
        </p:nvCxnSpPr>
        <p:spPr>
          <a:xfrm>
            <a:off x="765221" y="5639946"/>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5236" name="CaixaDeTexto 6">
            <a:extLst>
              <a:ext uri="{FF2B5EF4-FFF2-40B4-BE49-F238E27FC236}">
                <a16:creationId xmlns:a16="http://schemas.microsoft.com/office/drawing/2014/main" id="{FF51B77B-C8AE-4D88-A50D-42AB6FCF46CB}"/>
              </a:ext>
            </a:extLst>
          </p:cNvPr>
          <p:cNvSpPr txBox="1">
            <a:spLocks noChangeArrowheads="1"/>
          </p:cNvSpPr>
          <p:nvPr/>
        </p:nvSpPr>
        <p:spPr bwMode="auto">
          <a:xfrm>
            <a:off x="688707" y="664824"/>
            <a:ext cx="9254817"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pt-BR" altLang="pt-BR" sz="2571"/>
              <a:t>Alguns Parâmetros de Leitura</a:t>
            </a:r>
          </a:p>
        </p:txBody>
      </p:sp>
      <p:pic>
        <p:nvPicPr>
          <p:cNvPr id="95237" name="Picture 2">
            <a:extLst>
              <a:ext uri="{FF2B5EF4-FFF2-40B4-BE49-F238E27FC236}">
                <a16:creationId xmlns:a16="http://schemas.microsoft.com/office/drawing/2014/main" id="{A1E9A30B-9CC1-4E5E-B195-5973E9540B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6864" y="1589795"/>
            <a:ext cx="4786388" cy="516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A2E60A6-6793-4EA6-AD77-9B042DC00453}"/>
              </a:ext>
            </a:extLst>
          </p:cNvPr>
          <p:cNvSpPr/>
          <p:nvPr/>
        </p:nvSpPr>
        <p:spPr>
          <a:xfrm>
            <a:off x="5162236" y="588310"/>
            <a:ext cx="4781287" cy="6554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928"/>
          </a:p>
        </p:txBody>
      </p:sp>
      <p:cxnSp>
        <p:nvCxnSpPr>
          <p:cNvPr id="83" name="Conector reto 82">
            <a:extLst>
              <a:ext uri="{FF2B5EF4-FFF2-40B4-BE49-F238E27FC236}">
                <a16:creationId xmlns:a16="http://schemas.microsoft.com/office/drawing/2014/main" id="{00391E1C-6353-406A-9359-CE5C0FEB0438}"/>
              </a:ext>
            </a:extLst>
          </p:cNvPr>
          <p:cNvCxnSpPr/>
          <p:nvPr/>
        </p:nvCxnSpPr>
        <p:spPr>
          <a:xfrm>
            <a:off x="765221" y="5639946"/>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5236" name="CaixaDeTexto 6">
            <a:extLst>
              <a:ext uri="{FF2B5EF4-FFF2-40B4-BE49-F238E27FC236}">
                <a16:creationId xmlns:a16="http://schemas.microsoft.com/office/drawing/2014/main" id="{FF51B77B-C8AE-4D88-A50D-42AB6FCF46CB}"/>
              </a:ext>
            </a:extLst>
          </p:cNvPr>
          <p:cNvSpPr txBox="1">
            <a:spLocks noChangeArrowheads="1"/>
          </p:cNvSpPr>
          <p:nvPr/>
        </p:nvSpPr>
        <p:spPr bwMode="auto">
          <a:xfrm>
            <a:off x="688707" y="664824"/>
            <a:ext cx="9254817" cy="88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pt-BR" altLang="pt-BR" sz="2571" dirty="0"/>
              <a:t>Diferenças entre um Inversor de Frequência (VFD) e um Soft starter</a:t>
            </a:r>
          </a:p>
        </p:txBody>
      </p:sp>
      <p:pic>
        <p:nvPicPr>
          <p:cNvPr id="2" name="Imagem 1">
            <a:extLst>
              <a:ext uri="{FF2B5EF4-FFF2-40B4-BE49-F238E27FC236}">
                <a16:creationId xmlns:a16="http://schemas.microsoft.com/office/drawing/2014/main" id="{CF6056BF-95C5-4936-9AED-B57657A1355A}"/>
              </a:ext>
            </a:extLst>
          </p:cNvPr>
          <p:cNvPicPr>
            <a:picLocks noChangeAspect="1"/>
          </p:cNvPicPr>
          <p:nvPr/>
        </p:nvPicPr>
        <p:blipFill>
          <a:blip r:embed="rId3"/>
          <a:stretch>
            <a:fillRect/>
          </a:stretch>
        </p:blipFill>
        <p:spPr>
          <a:xfrm>
            <a:off x="688707" y="1566094"/>
            <a:ext cx="9293924" cy="4774486"/>
          </a:xfrm>
          <a:prstGeom prst="rect">
            <a:avLst/>
          </a:prstGeom>
        </p:spPr>
      </p:pic>
      <p:sp>
        <p:nvSpPr>
          <p:cNvPr id="4" name="CaixaDeTexto 3">
            <a:extLst>
              <a:ext uri="{FF2B5EF4-FFF2-40B4-BE49-F238E27FC236}">
                <a16:creationId xmlns:a16="http://schemas.microsoft.com/office/drawing/2014/main" id="{6528AE95-4FE9-4476-8E75-023EC5068596}"/>
              </a:ext>
            </a:extLst>
          </p:cNvPr>
          <p:cNvSpPr txBox="1"/>
          <p:nvPr/>
        </p:nvSpPr>
        <p:spPr>
          <a:xfrm>
            <a:off x="842489" y="6449267"/>
            <a:ext cx="8715394" cy="685701"/>
          </a:xfrm>
          <a:prstGeom prst="rect">
            <a:avLst/>
          </a:prstGeom>
          <a:noFill/>
        </p:spPr>
        <p:txBody>
          <a:bodyPr wrap="square" rtlCol="0">
            <a:spAutoFit/>
          </a:bodyPr>
          <a:lstStyle/>
          <a:p>
            <a:r>
              <a:rPr lang="pt-BR" sz="1928"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https://www.youtube.com/watch?v=_ZztDN5XX5o</a:t>
            </a:r>
            <a:endParaRPr lang="pt-BR" sz="1928" dirty="0">
              <a:latin typeface="Calibri" panose="020F0502020204030204" pitchFamily="34" charset="0"/>
              <a:ea typeface="Calibri" panose="020F0502020204030204" pitchFamily="34" charset="0"/>
              <a:cs typeface="Times New Roman" panose="02020603050405020304" pitchFamily="18" charset="0"/>
            </a:endParaRPr>
          </a:p>
          <a:p>
            <a:endParaRPr lang="pt-BR" sz="1928" dirty="0"/>
          </a:p>
        </p:txBody>
      </p:sp>
    </p:spTree>
    <p:extLst>
      <p:ext uri="{BB962C8B-B14F-4D97-AF65-F5344CB8AC3E}">
        <p14:creationId xmlns:p14="http://schemas.microsoft.com/office/powerpoint/2010/main" val="134856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22B527F8-7490-A587-7E51-F7DCFB700E2D}"/>
              </a:ext>
            </a:extLst>
          </p:cNvPr>
          <p:cNvSpPr txBox="1">
            <a:spLocks/>
          </p:cNvSpPr>
          <p:nvPr/>
        </p:nvSpPr>
        <p:spPr>
          <a:xfrm>
            <a:off x="6010694" y="1372155"/>
            <a:ext cx="4016145" cy="5986810"/>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algn="just" eaLnBrk="1" hangingPunct="1">
              <a:lnSpc>
                <a:spcPct val="80000"/>
              </a:lnSpc>
              <a:defRPr/>
            </a:pPr>
            <a:r>
              <a:rPr lang="pt-BR" altLang="pt-BR" sz="2000" kern="0" dirty="0">
                <a:latin typeface="Arial" panose="020B0604020202020204" pitchFamily="34" charset="0"/>
                <a:cs typeface="Arial" panose="020B0604020202020204" pitchFamily="34" charset="0"/>
              </a:rPr>
              <a:t>Vemos que a forma de onda da tensão na fase </a:t>
            </a:r>
            <a:r>
              <a:rPr lang="pt-BR" altLang="pt-BR" sz="2000" kern="0" dirty="0" err="1">
                <a:latin typeface="Arial" panose="020B0604020202020204" pitchFamily="34" charset="0"/>
                <a:cs typeface="Arial" panose="020B0604020202020204" pitchFamily="34" charset="0"/>
              </a:rPr>
              <a:t>Vcn</a:t>
            </a:r>
            <a:r>
              <a:rPr lang="pt-BR" altLang="pt-BR" sz="2000" kern="0" dirty="0">
                <a:latin typeface="Arial" panose="020B0604020202020204" pitchFamily="34" charset="0"/>
                <a:cs typeface="Arial" panose="020B0604020202020204" pitchFamily="34" charset="0"/>
              </a:rPr>
              <a:t> com respeito ao neutro é formada por seis segmentos idealmente retos, como mostrado na figura. </a:t>
            </a:r>
          </a:p>
          <a:p>
            <a:pPr algn="just" eaLnBrk="1" hangingPunct="1">
              <a:lnSpc>
                <a:spcPct val="80000"/>
              </a:lnSpc>
              <a:defRPr/>
            </a:pPr>
            <a:endParaRPr lang="pt-BR" altLang="pt-BR" sz="1714" kern="0" dirty="0"/>
          </a:p>
          <a:p>
            <a:pPr algn="just" eaLnBrk="1" hangingPunct="1">
              <a:lnSpc>
                <a:spcPct val="80000"/>
              </a:lnSpc>
              <a:defRPr/>
            </a:pPr>
            <a:endParaRPr lang="pt-BR" altLang="pt-BR" sz="1714" kern="0" dirty="0"/>
          </a:p>
          <a:p>
            <a:pPr algn="just" eaLnBrk="1" hangingPunct="1">
              <a:lnSpc>
                <a:spcPct val="80000"/>
              </a:lnSpc>
              <a:defRPr/>
            </a:pPr>
            <a:endParaRPr lang="pt-BR" altLang="pt-BR" sz="1714" kern="0" dirty="0"/>
          </a:p>
          <a:p>
            <a:pPr algn="just" eaLnBrk="1" hangingPunct="1">
              <a:lnSpc>
                <a:spcPct val="80000"/>
              </a:lnSpc>
              <a:defRPr/>
            </a:pPr>
            <a:r>
              <a:rPr lang="pt-BR" altLang="pt-BR" sz="2000" kern="0" dirty="0">
                <a:latin typeface="Arial" panose="020B0604020202020204" pitchFamily="34" charset="0"/>
                <a:cs typeface="Arial" panose="020B0604020202020204" pitchFamily="34" charset="0"/>
              </a:rPr>
              <a:t>Por isso, este bloco funcional é denominado de um inversor de 6 segmentos. As formas de onda nas demais fases apresentam a mesma forma de onda que a da fase </a:t>
            </a:r>
            <a:r>
              <a:rPr lang="pt-BR" altLang="pt-BR" sz="2000" kern="0" dirty="0" err="1">
                <a:latin typeface="Arial" panose="020B0604020202020204" pitchFamily="34" charset="0"/>
                <a:cs typeface="Arial" panose="020B0604020202020204" pitchFamily="34" charset="0"/>
              </a:rPr>
              <a:t>Vcn</a:t>
            </a:r>
            <a:r>
              <a:rPr lang="pt-BR" altLang="pt-BR" sz="2000" kern="0" dirty="0">
                <a:latin typeface="Arial" panose="020B0604020202020204" pitchFamily="34" charset="0"/>
                <a:cs typeface="Arial" panose="020B0604020202020204" pitchFamily="34" charset="0"/>
              </a:rPr>
              <a:t>, com apenas uma diferença de fase de 120° de uma em relação à outra.</a:t>
            </a:r>
          </a:p>
          <a:p>
            <a:pPr algn="just" eaLnBrk="1" hangingPunct="1">
              <a:lnSpc>
                <a:spcPct val="80000"/>
              </a:lnSpc>
              <a:buFont typeface="Arial" panose="020B0604020202020204" pitchFamily="34" charset="0"/>
              <a:buNone/>
              <a:defRPr/>
            </a:pPr>
            <a:endParaRPr lang="pt-BR" altLang="pt-BR" sz="1714" kern="0" dirty="0"/>
          </a:p>
        </p:txBody>
      </p:sp>
      <p:pic>
        <p:nvPicPr>
          <p:cNvPr id="33795" name="Picture 10">
            <a:extLst>
              <a:ext uri="{FF2B5EF4-FFF2-40B4-BE49-F238E27FC236}">
                <a16:creationId xmlns:a16="http://schemas.microsoft.com/office/drawing/2014/main" id="{E72504B7-E149-5D27-0C14-306885E2B8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59" y="1205524"/>
            <a:ext cx="5580435" cy="606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ítulo 1">
            <a:extLst>
              <a:ext uri="{FF2B5EF4-FFF2-40B4-BE49-F238E27FC236}">
                <a16:creationId xmlns:a16="http://schemas.microsoft.com/office/drawing/2014/main" id="{038A7A89-6FB2-35CE-95C5-CDBC260D8B9A}"/>
              </a:ext>
            </a:extLst>
          </p:cNvPr>
          <p:cNvSpPr>
            <a:spLocks/>
          </p:cNvSpPr>
          <p:nvPr/>
        </p:nvSpPr>
        <p:spPr bwMode="auto">
          <a:xfrm>
            <a:off x="445561" y="431880"/>
            <a:ext cx="8814435" cy="68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pt-BR" altLang="pt-BR" sz="3856">
                <a:solidFill>
                  <a:schemeClr val="hlink"/>
                </a:solidFill>
                <a:latin typeface="Calibri" panose="020F0502020204030204" pitchFamily="34" charset="0"/>
              </a:rPr>
              <a:t>Inversor de Tensão – 6 pulsos</a:t>
            </a:r>
          </a:p>
        </p:txBody>
      </p:sp>
      <p:sp>
        <p:nvSpPr>
          <p:cNvPr id="3" name="Elipse 2">
            <a:extLst>
              <a:ext uri="{FF2B5EF4-FFF2-40B4-BE49-F238E27FC236}">
                <a16:creationId xmlns:a16="http://schemas.microsoft.com/office/drawing/2014/main" id="{F78CCE0A-A4B9-4469-8709-E43770976D4F}"/>
              </a:ext>
            </a:extLst>
          </p:cNvPr>
          <p:cNvSpPr/>
          <p:nvPr/>
        </p:nvSpPr>
        <p:spPr>
          <a:xfrm>
            <a:off x="445561" y="5247249"/>
            <a:ext cx="5434734" cy="15052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40" name="Google Shape;66;p14">
            <a:extLst>
              <a:ext uri="{FF2B5EF4-FFF2-40B4-BE49-F238E27FC236}">
                <a16:creationId xmlns:a16="http://schemas.microsoft.com/office/drawing/2014/main" id="{18DF7F8A-8E8A-4323-9E14-5397962E84AA}"/>
              </a:ext>
            </a:extLst>
          </p:cNvPr>
          <p:cNvSpPr txBox="1"/>
          <p:nvPr/>
        </p:nvSpPr>
        <p:spPr>
          <a:xfrm>
            <a:off x="4742162" y="1344313"/>
            <a:ext cx="5188417" cy="3326430"/>
          </a:xfrm>
          <a:prstGeom prst="rect">
            <a:avLst/>
          </a:prstGeom>
        </p:spPr>
        <p:txBody>
          <a:bodyPr spcFirstLastPara="1" vert="horz" lIns="104775" tIns="52388" rIns="104775" bIns="52388" rtlCol="0" anchorCtr="0">
            <a:normAutofit/>
          </a:bodyPr>
          <a:lstStyle/>
          <a:p>
            <a:pPr marL="523860">
              <a:lnSpc>
                <a:spcPct val="150000"/>
              </a:lnSpc>
              <a:spcBef>
                <a:spcPts val="1146"/>
              </a:spcBef>
              <a:buClr>
                <a:schemeClr val="accent1"/>
              </a:buClr>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Retângulo 1">
            <a:extLst>
              <a:ext uri="{FF2B5EF4-FFF2-40B4-BE49-F238E27FC236}">
                <a16:creationId xmlns:a16="http://schemas.microsoft.com/office/drawing/2014/main" id="{CF7670E3-859E-40BC-BCCB-20ACFDD19EC6}"/>
              </a:ext>
            </a:extLst>
          </p:cNvPr>
          <p:cNvSpPr/>
          <p:nvPr/>
        </p:nvSpPr>
        <p:spPr>
          <a:xfrm>
            <a:off x="0" y="0"/>
            <a:ext cx="4126880" cy="73453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8" name="Picture 3">
            <a:extLst>
              <a:ext uri="{FF2B5EF4-FFF2-40B4-BE49-F238E27FC236}">
                <a16:creationId xmlns:a16="http://schemas.microsoft.com/office/drawing/2014/main" id="{310A3D0B-7BCA-42F3-84E8-7E199DA7A68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6385701"/>
            <a:ext cx="1888444" cy="95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Imagem 12">
            <a:extLst>
              <a:ext uri="{FF2B5EF4-FFF2-40B4-BE49-F238E27FC236}">
                <a16:creationId xmlns:a16="http://schemas.microsoft.com/office/drawing/2014/main" id="{E936DE16-68F8-4B27-8505-BEAD1647AC7A}"/>
              </a:ext>
            </a:extLst>
          </p:cNvPr>
          <p:cNvPicPr>
            <a:picLocks noChangeAspect="1"/>
          </p:cNvPicPr>
          <p:nvPr/>
        </p:nvPicPr>
        <p:blipFill>
          <a:blip r:embed="rId4"/>
          <a:stretch>
            <a:fillRect/>
          </a:stretch>
        </p:blipFill>
        <p:spPr>
          <a:xfrm>
            <a:off x="220352" y="1726356"/>
            <a:ext cx="3686175" cy="3381375"/>
          </a:xfrm>
          <a:prstGeom prst="rect">
            <a:avLst/>
          </a:prstGeom>
        </p:spPr>
      </p:pic>
      <p:sp>
        <p:nvSpPr>
          <p:cNvPr id="19" name="Google Shape;67;p14">
            <a:extLst>
              <a:ext uri="{FF2B5EF4-FFF2-40B4-BE49-F238E27FC236}">
                <a16:creationId xmlns:a16="http://schemas.microsoft.com/office/drawing/2014/main" id="{E9347E8C-FBB2-4414-B3B4-B1D41B8FF76D}"/>
              </a:ext>
            </a:extLst>
          </p:cNvPr>
          <p:cNvSpPr txBox="1"/>
          <p:nvPr/>
        </p:nvSpPr>
        <p:spPr>
          <a:xfrm>
            <a:off x="452636" y="625591"/>
            <a:ext cx="3981885" cy="1100765"/>
          </a:xfrm>
          <a:prstGeom prst="rect">
            <a:avLst/>
          </a:prstGeom>
        </p:spPr>
        <p:txBody>
          <a:bodyPr spcFirstLastPara="1" vert="horz" lIns="104775" tIns="52388" rIns="104775" bIns="52388" rtlCol="0" anchor="t" anchorCtr="0">
            <a:normAutofit/>
          </a:bodyPr>
          <a:lstStyle/>
          <a:p>
            <a:pPr>
              <a:spcBef>
                <a:spcPct val="0"/>
              </a:spcBef>
              <a:spcAft>
                <a:spcPts val="687"/>
              </a:spcAft>
            </a:pPr>
            <a:r>
              <a:rPr lang="en-US" sz="3200" b="1" dirty="0">
                <a:solidFill>
                  <a:schemeClr val="tx1">
                    <a:lumMod val="85000"/>
                    <a:lumOff val="15000"/>
                  </a:schemeClr>
                </a:solidFill>
                <a:latin typeface="Arial" panose="020B0604020202020204" pitchFamily="34" charset="0"/>
                <a:ea typeface="+mj-ea"/>
                <a:cs typeface="Arial" panose="020B0604020202020204" pitchFamily="34" charset="0"/>
              </a:rPr>
              <a:t>Conclusões</a:t>
            </a:r>
          </a:p>
          <a:p>
            <a:pPr>
              <a:spcBef>
                <a:spcPct val="0"/>
              </a:spcBef>
              <a:spcAft>
                <a:spcPts val="687"/>
              </a:spcAft>
            </a:pPr>
            <a:endParaRPr lang="en-US" sz="2292" dirty="0">
              <a:solidFill>
                <a:schemeClr val="tx1">
                  <a:lumMod val="85000"/>
                  <a:lumOff val="15000"/>
                </a:schemeClr>
              </a:solidFill>
              <a:latin typeface="+mj-lt"/>
              <a:ea typeface="+mj-ea"/>
              <a:cs typeface="+mj-cs"/>
            </a:endParaRPr>
          </a:p>
        </p:txBody>
      </p:sp>
      <p:sp>
        <p:nvSpPr>
          <p:cNvPr id="11" name="CaixaDeTexto 4">
            <a:extLst>
              <a:ext uri="{FF2B5EF4-FFF2-40B4-BE49-F238E27FC236}">
                <a16:creationId xmlns:a16="http://schemas.microsoft.com/office/drawing/2014/main" id="{7F6B0CB2-08FD-4C44-974A-312181375311}"/>
              </a:ext>
            </a:extLst>
          </p:cNvPr>
          <p:cNvSpPr txBox="1">
            <a:spLocks noChangeArrowheads="1"/>
          </p:cNvSpPr>
          <p:nvPr/>
        </p:nvSpPr>
        <p:spPr bwMode="auto">
          <a:xfrm>
            <a:off x="5975168" y="319571"/>
            <a:ext cx="2879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pt-BR" sz="2000" b="1" dirty="0"/>
              <a:t>Referência</a:t>
            </a:r>
            <a:endParaRPr lang="pt-BR" altLang="pt-BR" sz="2000" b="1" dirty="0"/>
          </a:p>
        </p:txBody>
      </p:sp>
      <p:sp>
        <p:nvSpPr>
          <p:cNvPr id="6" name="CaixaDeTexto 5">
            <a:extLst>
              <a:ext uri="{FF2B5EF4-FFF2-40B4-BE49-F238E27FC236}">
                <a16:creationId xmlns:a16="http://schemas.microsoft.com/office/drawing/2014/main" id="{97BD4CF5-A1AF-4862-BA7D-E2DEB8774B02}"/>
              </a:ext>
            </a:extLst>
          </p:cNvPr>
          <p:cNvSpPr txBox="1"/>
          <p:nvPr/>
        </p:nvSpPr>
        <p:spPr>
          <a:xfrm>
            <a:off x="4385509" y="6219201"/>
            <a:ext cx="5989948" cy="646331"/>
          </a:xfrm>
          <a:prstGeom prst="rect">
            <a:avLst/>
          </a:prstGeom>
          <a:noFill/>
        </p:spPr>
        <p:txBody>
          <a:bodyPr wrap="square" rtlCol="0">
            <a:spAutoFit/>
          </a:bodyPr>
          <a:lstStyle/>
          <a:p>
            <a:r>
              <a:rPr lang="pt-BR" dirty="0"/>
              <a:t>http://professorcesarcosta.com.br/disciplinas/t6cv2n6cv2conv2</a:t>
            </a:r>
          </a:p>
        </p:txBody>
      </p:sp>
      <p:sp>
        <p:nvSpPr>
          <p:cNvPr id="9" name="CaixaDeTexto 8">
            <a:extLst>
              <a:ext uri="{FF2B5EF4-FFF2-40B4-BE49-F238E27FC236}">
                <a16:creationId xmlns:a16="http://schemas.microsoft.com/office/drawing/2014/main" id="{BB09E0BF-A5AF-4367-928B-0DEBE501E8FC}"/>
              </a:ext>
            </a:extLst>
          </p:cNvPr>
          <p:cNvSpPr txBox="1"/>
          <p:nvPr/>
        </p:nvSpPr>
        <p:spPr>
          <a:xfrm>
            <a:off x="4434521" y="3966023"/>
            <a:ext cx="6066502" cy="646331"/>
          </a:xfrm>
          <a:prstGeom prst="rect">
            <a:avLst/>
          </a:prstGeom>
          <a:noFill/>
        </p:spPr>
        <p:txBody>
          <a:bodyPr wrap="square" rtlCol="0">
            <a:spAutoFit/>
          </a:bodyPr>
          <a:lstStyle/>
          <a:p>
            <a:r>
              <a:rPr lang="pt-BR" dirty="0"/>
              <a:t>http://professorcesarcosta.com.br/upload/imagens_upload/Apostila_Maquinas%20Eletricas_UNESP.pdf</a:t>
            </a:r>
          </a:p>
        </p:txBody>
      </p:sp>
      <p:sp>
        <p:nvSpPr>
          <p:cNvPr id="10" name="CaixaDeTexto 9">
            <a:extLst>
              <a:ext uri="{FF2B5EF4-FFF2-40B4-BE49-F238E27FC236}">
                <a16:creationId xmlns:a16="http://schemas.microsoft.com/office/drawing/2014/main" id="{B7CCDAAF-7712-492A-B6D7-197D90235491}"/>
              </a:ext>
            </a:extLst>
          </p:cNvPr>
          <p:cNvSpPr txBox="1"/>
          <p:nvPr/>
        </p:nvSpPr>
        <p:spPr>
          <a:xfrm>
            <a:off x="4390557" y="5121806"/>
            <a:ext cx="5891625" cy="646331"/>
          </a:xfrm>
          <a:prstGeom prst="rect">
            <a:avLst/>
          </a:prstGeom>
          <a:noFill/>
        </p:spPr>
        <p:txBody>
          <a:bodyPr wrap="square" rtlCol="0">
            <a:spAutoFit/>
          </a:bodyPr>
          <a:lstStyle/>
          <a:p>
            <a:r>
              <a:rPr lang="pt-BR" dirty="0"/>
              <a:t>http://professorcesarcosta.com.br/upload/imagens_upload/maquinas%20eletricas%20senai.pdf</a:t>
            </a:r>
          </a:p>
        </p:txBody>
      </p:sp>
      <p:sp>
        <p:nvSpPr>
          <p:cNvPr id="15" name="Espaço Reservado para Conteúdo 2">
            <a:extLst>
              <a:ext uri="{FF2B5EF4-FFF2-40B4-BE49-F238E27FC236}">
                <a16:creationId xmlns:a16="http://schemas.microsoft.com/office/drawing/2014/main" id="{8BF9D386-C53D-0F0C-B8B3-7F61C939BE32}"/>
              </a:ext>
            </a:extLst>
          </p:cNvPr>
          <p:cNvSpPr txBox="1">
            <a:spLocks/>
          </p:cNvSpPr>
          <p:nvPr/>
        </p:nvSpPr>
        <p:spPr>
          <a:xfrm>
            <a:off x="4126880" y="852725"/>
            <a:ext cx="6066503" cy="635918"/>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eaLnBrk="1" hangingPunct="1">
              <a:lnSpc>
                <a:spcPct val="80000"/>
              </a:lnSpc>
              <a:defRPr/>
            </a:pPr>
            <a:r>
              <a:rPr lang="en-US" altLang="pt-BR" sz="1928" b="1" kern="0" dirty="0">
                <a:solidFill>
                  <a:schemeClr val="hlink"/>
                </a:solidFill>
              </a:rPr>
              <a:t>RASHID, Muhammad </a:t>
            </a:r>
            <a:r>
              <a:rPr lang="en-US" altLang="pt-BR" sz="1928" b="1" kern="0" dirty="0" err="1">
                <a:solidFill>
                  <a:schemeClr val="hlink"/>
                </a:solidFill>
              </a:rPr>
              <a:t>Harunur</a:t>
            </a:r>
            <a:r>
              <a:rPr lang="en-US" altLang="pt-BR" sz="1928" b="1" kern="0" dirty="0">
                <a:solidFill>
                  <a:schemeClr val="hlink"/>
                </a:solidFill>
              </a:rPr>
              <a:t>. </a:t>
            </a:r>
            <a:r>
              <a:rPr lang="en-US" altLang="pt-BR" sz="1928" i="1" kern="0" dirty="0">
                <a:solidFill>
                  <a:schemeClr val="hlink"/>
                </a:solidFill>
              </a:rPr>
              <a:t>Power Electronics – Circuits, devices and applications</a:t>
            </a:r>
            <a:r>
              <a:rPr lang="en-US" altLang="pt-BR" sz="1928" b="1" kern="0" dirty="0">
                <a:solidFill>
                  <a:schemeClr val="hlink"/>
                </a:solidFill>
              </a:rPr>
              <a:t>. </a:t>
            </a:r>
            <a:r>
              <a:rPr lang="pt-BR" altLang="pt-BR" sz="1928" b="1" kern="0" dirty="0">
                <a:solidFill>
                  <a:schemeClr val="hlink"/>
                </a:solidFill>
              </a:rPr>
              <a:t>2ª ed. Prentice Hall, New Jersey: 1993;</a:t>
            </a:r>
            <a:endParaRPr lang="pt-BR" altLang="pt-BR" sz="1928" kern="0" dirty="0">
              <a:solidFill>
                <a:schemeClr val="hlink"/>
              </a:solidFill>
            </a:endParaRPr>
          </a:p>
        </p:txBody>
      </p:sp>
      <p:sp>
        <p:nvSpPr>
          <p:cNvPr id="17" name="CaixaDeTexto 16">
            <a:extLst>
              <a:ext uri="{FF2B5EF4-FFF2-40B4-BE49-F238E27FC236}">
                <a16:creationId xmlns:a16="http://schemas.microsoft.com/office/drawing/2014/main" id="{E807B978-D925-7E02-9BC7-2F40946CAB67}"/>
              </a:ext>
            </a:extLst>
          </p:cNvPr>
          <p:cNvSpPr txBox="1"/>
          <p:nvPr/>
        </p:nvSpPr>
        <p:spPr>
          <a:xfrm>
            <a:off x="4587607" y="2016325"/>
            <a:ext cx="5020627" cy="982385"/>
          </a:xfrm>
          <a:prstGeom prst="rect">
            <a:avLst/>
          </a:prstGeom>
          <a:noFill/>
        </p:spPr>
        <p:txBody>
          <a:bodyPr wrap="square" rtlCol="0">
            <a:spAutoFit/>
          </a:bodyPr>
          <a:lstStyle/>
          <a:p>
            <a:r>
              <a:rPr lang="pt-BR" sz="1928" dirty="0">
                <a:hlinkClick r:id="rId5"/>
              </a:rPr>
              <a:t>http://professorcesarcosta.com.br/upload/imagens_upload/MAN_CFW_07.pdf</a:t>
            </a:r>
            <a:endParaRPr lang="pt-BR" sz="1928" dirty="0"/>
          </a:p>
          <a:p>
            <a:endParaRPr lang="pt-BR" sz="1928" dirty="0"/>
          </a:p>
        </p:txBody>
      </p:sp>
      <p:sp>
        <p:nvSpPr>
          <p:cNvPr id="18" name="CaixaDeTexto 17">
            <a:extLst>
              <a:ext uri="{FF2B5EF4-FFF2-40B4-BE49-F238E27FC236}">
                <a16:creationId xmlns:a16="http://schemas.microsoft.com/office/drawing/2014/main" id="{2F9D6207-6990-7F6D-FE95-13EC18F0E21C}"/>
              </a:ext>
            </a:extLst>
          </p:cNvPr>
          <p:cNvSpPr txBox="1"/>
          <p:nvPr/>
        </p:nvSpPr>
        <p:spPr>
          <a:xfrm>
            <a:off x="4434521" y="3074192"/>
            <a:ext cx="5188417" cy="982385"/>
          </a:xfrm>
          <a:prstGeom prst="rect">
            <a:avLst/>
          </a:prstGeom>
          <a:noFill/>
        </p:spPr>
        <p:txBody>
          <a:bodyPr wrap="square" rtlCol="0">
            <a:spAutoFit/>
          </a:bodyPr>
          <a:lstStyle/>
          <a:p>
            <a:r>
              <a:rPr lang="pt-BR" sz="1928" dirty="0">
                <a:hlinkClick r:id="rId6"/>
              </a:rPr>
              <a:t>http://professorcesarcosta.com.br/upload/imagens_upload/MAN_CFW_08.pdf</a:t>
            </a:r>
            <a:endParaRPr lang="pt-BR" sz="1928" dirty="0"/>
          </a:p>
          <a:p>
            <a:endParaRPr lang="pt-BR" sz="1928" dirty="0"/>
          </a:p>
        </p:txBody>
      </p:sp>
    </p:spTree>
    <p:extLst>
      <p:ext uri="{BB962C8B-B14F-4D97-AF65-F5344CB8AC3E}">
        <p14:creationId xmlns:p14="http://schemas.microsoft.com/office/powerpoint/2010/main" val="1053243609"/>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1E7C24EE-4592-9347-2199-BF1A39DEC495}"/>
              </a:ext>
            </a:extLst>
          </p:cNvPr>
          <p:cNvSpPr txBox="1">
            <a:spLocks/>
          </p:cNvSpPr>
          <p:nvPr/>
        </p:nvSpPr>
        <p:spPr>
          <a:xfrm>
            <a:off x="6031096" y="2631600"/>
            <a:ext cx="4016145" cy="2082161"/>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algn="just" eaLnBrk="1" hangingPunct="1">
              <a:lnSpc>
                <a:spcPct val="80000"/>
              </a:lnSpc>
              <a:buFont typeface="Arial" panose="020B0604020202020204" pitchFamily="34" charset="0"/>
              <a:buNone/>
              <a:defRPr/>
            </a:pPr>
            <a:endParaRPr lang="pt-BR" altLang="pt-BR" sz="1714" kern="0" dirty="0"/>
          </a:p>
          <a:p>
            <a:pPr marL="457200" indent="-457200" algn="just" eaLnBrk="1" hangingPunct="1">
              <a:lnSpc>
                <a:spcPct val="80000"/>
              </a:lnSpc>
              <a:buFont typeface="+mj-lt"/>
              <a:buAutoNum type="arabicPeriod"/>
              <a:defRPr/>
            </a:pPr>
            <a:r>
              <a:rPr lang="pt-BR" altLang="pt-BR" sz="2000" kern="0" dirty="0">
                <a:latin typeface="Arial" panose="020B0604020202020204" pitchFamily="34" charset="0"/>
                <a:cs typeface="Arial" panose="020B0604020202020204" pitchFamily="34" charset="0"/>
              </a:rPr>
              <a:t>Esta forma de onda na saída é semelhante a uma forma de onda senoidal, embora ainda possua muita distorção harmônica (possui componentes harmônicos de frequências mais altas). </a:t>
            </a:r>
          </a:p>
        </p:txBody>
      </p:sp>
      <p:pic>
        <p:nvPicPr>
          <p:cNvPr id="35843" name="Picture 10">
            <a:extLst>
              <a:ext uri="{FF2B5EF4-FFF2-40B4-BE49-F238E27FC236}">
                <a16:creationId xmlns:a16="http://schemas.microsoft.com/office/drawing/2014/main" id="{6B954872-F3A4-D947-22DC-1FC1D538AA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59" y="1205524"/>
            <a:ext cx="5580435" cy="606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ítulo 1">
            <a:extLst>
              <a:ext uri="{FF2B5EF4-FFF2-40B4-BE49-F238E27FC236}">
                <a16:creationId xmlns:a16="http://schemas.microsoft.com/office/drawing/2014/main" id="{307DB310-99AE-B428-DF97-6462440137AA}"/>
              </a:ext>
            </a:extLst>
          </p:cNvPr>
          <p:cNvSpPr>
            <a:spLocks/>
          </p:cNvSpPr>
          <p:nvPr/>
        </p:nvSpPr>
        <p:spPr bwMode="auto">
          <a:xfrm>
            <a:off x="445561" y="431880"/>
            <a:ext cx="8814435" cy="68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pt-BR" altLang="pt-BR" sz="3856">
                <a:solidFill>
                  <a:schemeClr val="hlink"/>
                </a:solidFill>
                <a:latin typeface="Calibri" panose="020F0502020204030204" pitchFamily="34" charset="0"/>
              </a:rPr>
              <a:t>Inversor de Tensão – 6 pulsos</a:t>
            </a:r>
          </a:p>
        </p:txBody>
      </p:sp>
      <p:sp>
        <p:nvSpPr>
          <p:cNvPr id="5" name="Elipse 4">
            <a:extLst>
              <a:ext uri="{FF2B5EF4-FFF2-40B4-BE49-F238E27FC236}">
                <a16:creationId xmlns:a16="http://schemas.microsoft.com/office/drawing/2014/main" id="{6E4EDC3B-C126-541C-E4A7-EF997CFC3A08}"/>
              </a:ext>
            </a:extLst>
          </p:cNvPr>
          <p:cNvSpPr/>
          <p:nvPr/>
        </p:nvSpPr>
        <p:spPr>
          <a:xfrm>
            <a:off x="445561" y="5247249"/>
            <a:ext cx="5434734" cy="15052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AB4C31C9-8B5C-483E-BD8A-57D84260A2C3}"/>
              </a:ext>
            </a:extLst>
          </p:cNvPr>
          <p:cNvSpPr txBox="1">
            <a:spLocks noChangeArrowheads="1"/>
          </p:cNvSpPr>
          <p:nvPr/>
        </p:nvSpPr>
        <p:spPr bwMode="auto">
          <a:xfrm>
            <a:off x="610491" y="1282038"/>
            <a:ext cx="9101789"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pt-BR" altLang="pt-BR" sz="2571" b="1" dirty="0"/>
              <a:t>Princípios Gerais do Inversor de Frequência</a:t>
            </a:r>
            <a:endParaRPr lang="pt-BR" altLang="pt-BR" sz="1928" dirty="0"/>
          </a:p>
        </p:txBody>
      </p:sp>
      <p:sp>
        <p:nvSpPr>
          <p:cNvPr id="5" name="CaixaDeTexto 4">
            <a:extLst>
              <a:ext uri="{FF2B5EF4-FFF2-40B4-BE49-F238E27FC236}">
                <a16:creationId xmlns:a16="http://schemas.microsoft.com/office/drawing/2014/main" id="{260D9A4F-6872-430D-9D30-67339A00F645}"/>
              </a:ext>
            </a:extLst>
          </p:cNvPr>
          <p:cNvSpPr txBox="1">
            <a:spLocks noChangeArrowheads="1"/>
          </p:cNvSpPr>
          <p:nvPr/>
        </p:nvSpPr>
        <p:spPr bwMode="auto">
          <a:xfrm>
            <a:off x="688707" y="2361739"/>
            <a:ext cx="8792331" cy="1740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 typeface="Wingdings" panose="05000000000000000000" pitchFamily="2" charset="2"/>
              <a:buChar char="§"/>
            </a:pPr>
            <a:r>
              <a:rPr lang="pt-BR" altLang="pt-BR" sz="2999" b="1" dirty="0"/>
              <a:t> </a:t>
            </a:r>
            <a:r>
              <a:rPr lang="pt-BR" altLang="pt-BR" sz="2571" dirty="0"/>
              <a:t>Os </a:t>
            </a:r>
            <a:r>
              <a:rPr lang="pt-BR" altLang="pt-BR" sz="2571" b="1" dirty="0"/>
              <a:t>ciclos conversores </a:t>
            </a:r>
            <a:r>
              <a:rPr lang="pt-BR" altLang="pt-BR" sz="2571" dirty="0"/>
              <a:t>antecederam, de certa forma, os atuais inversores, eles eram utilizados para converter 60 Hz da rede em uma frequência mais baixa, ou seja, era uma conversão CA-CA</a:t>
            </a:r>
            <a:r>
              <a:rPr lang="pt-BR" altLang="pt-BR" sz="2571" b="1" dirty="0"/>
              <a:t>.</a:t>
            </a:r>
            <a:endParaRPr lang="pt-BR" altLang="pt-BR" sz="2571" dirty="0"/>
          </a:p>
        </p:txBody>
      </p:sp>
      <p:sp>
        <p:nvSpPr>
          <p:cNvPr id="6" name="CaixaDeTexto 5">
            <a:extLst>
              <a:ext uri="{FF2B5EF4-FFF2-40B4-BE49-F238E27FC236}">
                <a16:creationId xmlns:a16="http://schemas.microsoft.com/office/drawing/2014/main" id="{D5F74AAD-7755-4CFF-8E67-74651616C6C1}"/>
              </a:ext>
            </a:extLst>
          </p:cNvPr>
          <p:cNvSpPr txBox="1">
            <a:spLocks noChangeArrowheads="1"/>
          </p:cNvSpPr>
          <p:nvPr/>
        </p:nvSpPr>
        <p:spPr bwMode="auto">
          <a:xfrm>
            <a:off x="765221" y="4675868"/>
            <a:ext cx="9101788" cy="88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 typeface="Wingdings" panose="05000000000000000000" pitchFamily="2" charset="2"/>
              <a:buChar char="§"/>
            </a:pPr>
            <a:r>
              <a:rPr lang="pt-BR" altLang="pt-BR" sz="2571"/>
              <a:t>Já os inversores utilizam a conversão CA-CC e, por fim, em CA novamente. </a:t>
            </a:r>
            <a:endParaRPr lang="pt-BR" altLang="pt-BR" sz="1928"/>
          </a:p>
        </p:txBody>
      </p:sp>
    </p:spTree>
    <p:custDataLst>
      <p:tags r:id="rId1"/>
    </p:custDataLst>
    <p:extLst>
      <p:ext uri="{BB962C8B-B14F-4D97-AF65-F5344CB8AC3E}">
        <p14:creationId xmlns:p14="http://schemas.microsoft.com/office/powerpoint/2010/main" val="346173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1C953BD9-34AB-4484-B82D-F049D49D27C1}"/>
              </a:ext>
            </a:extLst>
          </p:cNvPr>
          <p:cNvSpPr txBox="1">
            <a:spLocks noChangeArrowheads="1"/>
          </p:cNvSpPr>
          <p:nvPr/>
        </p:nvSpPr>
        <p:spPr bwMode="auto">
          <a:xfrm>
            <a:off x="610491" y="1282038"/>
            <a:ext cx="9101789"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pt-BR" altLang="pt-BR" sz="2571" b="1" dirty="0"/>
              <a:t>Princípios Gerais do Inversor de Frequência</a:t>
            </a:r>
            <a:endParaRPr lang="pt-BR" altLang="pt-BR" sz="1928" dirty="0"/>
          </a:p>
        </p:txBody>
      </p:sp>
      <p:sp>
        <p:nvSpPr>
          <p:cNvPr id="5" name="CaixaDeTexto 4">
            <a:extLst>
              <a:ext uri="{FF2B5EF4-FFF2-40B4-BE49-F238E27FC236}">
                <a16:creationId xmlns:a16="http://schemas.microsoft.com/office/drawing/2014/main" id="{666C34C7-2BED-4C9A-A69F-EA8E80EB8AF6}"/>
              </a:ext>
            </a:extLst>
          </p:cNvPr>
          <p:cNvSpPr txBox="1">
            <a:spLocks noChangeArrowheads="1"/>
          </p:cNvSpPr>
          <p:nvPr/>
        </p:nvSpPr>
        <p:spPr bwMode="auto">
          <a:xfrm>
            <a:off x="533978" y="2438253"/>
            <a:ext cx="9101788" cy="325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 typeface="Wingdings" panose="05000000000000000000" pitchFamily="2" charset="2"/>
              <a:buChar char="§"/>
            </a:pPr>
            <a:r>
              <a:rPr lang="pt-BR" altLang="pt-BR" sz="2571" dirty="0"/>
              <a:t> Os inversores podem ser classificados pela sua topologia, essa, por sua vez, é dividida em três partes:</a:t>
            </a:r>
          </a:p>
          <a:p>
            <a:pPr algn="just" eaLnBrk="1" hangingPunct="1">
              <a:spcBef>
                <a:spcPct val="0"/>
              </a:spcBef>
              <a:buClrTx/>
              <a:buSzTx/>
              <a:buFont typeface="Wingdings" panose="05000000000000000000" pitchFamily="2" charset="2"/>
              <a:buChar char="§"/>
            </a:pPr>
            <a:endParaRPr lang="pt-BR" altLang="pt-BR" sz="2571" dirty="0"/>
          </a:p>
          <a:p>
            <a:pPr algn="just" eaLnBrk="1" hangingPunct="1">
              <a:spcBef>
                <a:spcPct val="0"/>
              </a:spcBef>
              <a:buClrTx/>
              <a:buSzTx/>
              <a:buFont typeface="Wingdings" panose="05000000000000000000" pitchFamily="2" charset="2"/>
              <a:buChar char="§"/>
            </a:pPr>
            <a:r>
              <a:rPr lang="pt-BR" altLang="pt-BR" sz="2571" dirty="0"/>
              <a:t> A primeira para o tipo de retificação de entrada;</a:t>
            </a:r>
          </a:p>
          <a:p>
            <a:pPr algn="just" eaLnBrk="1" hangingPunct="1">
              <a:spcBef>
                <a:spcPct val="0"/>
              </a:spcBef>
              <a:buClrTx/>
              <a:buSzTx/>
              <a:buFont typeface="Wingdings" panose="05000000000000000000" pitchFamily="2" charset="2"/>
              <a:buChar char="§"/>
            </a:pPr>
            <a:endParaRPr lang="pt-BR" altLang="pt-BR" sz="2571" dirty="0"/>
          </a:p>
          <a:p>
            <a:pPr algn="just" eaLnBrk="1" hangingPunct="1">
              <a:spcBef>
                <a:spcPct val="0"/>
              </a:spcBef>
              <a:buClrTx/>
              <a:buSzTx/>
              <a:buFont typeface="Wingdings" panose="05000000000000000000" pitchFamily="2" charset="2"/>
              <a:buChar char="§"/>
            </a:pPr>
            <a:r>
              <a:rPr lang="pt-BR" altLang="pt-BR" sz="2571" dirty="0"/>
              <a:t> A segunda para o tipo de controle do circuito intermediário;</a:t>
            </a:r>
          </a:p>
          <a:p>
            <a:pPr algn="just" eaLnBrk="1" hangingPunct="1">
              <a:spcBef>
                <a:spcPct val="0"/>
              </a:spcBef>
              <a:buClrTx/>
              <a:buSzTx/>
              <a:buFont typeface="Wingdings" panose="05000000000000000000" pitchFamily="2" charset="2"/>
              <a:buChar char="§"/>
            </a:pPr>
            <a:endParaRPr lang="pt-BR" altLang="pt-BR" sz="2571" dirty="0"/>
          </a:p>
          <a:p>
            <a:pPr algn="just" eaLnBrk="1" hangingPunct="1">
              <a:spcBef>
                <a:spcPct val="0"/>
              </a:spcBef>
              <a:buClrTx/>
              <a:buSzTx/>
              <a:buFont typeface="Wingdings" panose="05000000000000000000" pitchFamily="2" charset="2"/>
              <a:buChar char="§"/>
            </a:pPr>
            <a:r>
              <a:rPr lang="pt-BR" altLang="pt-BR" sz="2571" dirty="0"/>
              <a:t> A terceira para a saída no motor.</a:t>
            </a:r>
            <a:endParaRPr lang="pt-BR" altLang="pt-BR" sz="1928" dirty="0"/>
          </a:p>
        </p:txBody>
      </p:sp>
    </p:spTree>
    <p:custDataLst>
      <p:tags r:id="rId1"/>
    </p:custDataLst>
    <p:extLst>
      <p:ext uri="{BB962C8B-B14F-4D97-AF65-F5344CB8AC3E}">
        <p14:creationId xmlns:p14="http://schemas.microsoft.com/office/powerpoint/2010/main" val="400796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ox(i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ox(in)">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ox(in)">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aixaDeTexto 3">
            <a:extLst>
              <a:ext uri="{FF2B5EF4-FFF2-40B4-BE49-F238E27FC236}">
                <a16:creationId xmlns:a16="http://schemas.microsoft.com/office/drawing/2014/main" id="{F08135A1-D2FC-0D16-133D-10E81D251145}"/>
              </a:ext>
            </a:extLst>
          </p:cNvPr>
          <p:cNvSpPr txBox="1">
            <a:spLocks noChangeArrowheads="1"/>
          </p:cNvSpPr>
          <p:nvPr/>
        </p:nvSpPr>
        <p:spPr bwMode="auto">
          <a:xfrm>
            <a:off x="610491" y="1282038"/>
            <a:ext cx="9101789"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pt-BR" altLang="pt-BR" sz="2571" b="1" u="sng"/>
              <a:t>Diagrama em Bloco de um Inversor</a:t>
            </a:r>
            <a:endParaRPr lang="pt-BR" altLang="pt-BR" sz="1928"/>
          </a:p>
        </p:txBody>
      </p:sp>
      <p:pic>
        <p:nvPicPr>
          <p:cNvPr id="44035" name="Imagem 2">
            <a:extLst>
              <a:ext uri="{FF2B5EF4-FFF2-40B4-BE49-F238E27FC236}">
                <a16:creationId xmlns:a16="http://schemas.microsoft.com/office/drawing/2014/main" id="{15FFCE96-3B18-41BD-DEE7-79027271A3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463" y="1975766"/>
            <a:ext cx="9793817" cy="482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a:extLst>
              <a:ext uri="{FF2B5EF4-FFF2-40B4-BE49-F238E27FC236}">
                <a16:creationId xmlns:a16="http://schemas.microsoft.com/office/drawing/2014/main" id="{C17D7610-8296-4D46-4DAE-53A1B636C940}"/>
              </a:ext>
            </a:extLst>
          </p:cNvPr>
          <p:cNvSpPr txBox="1"/>
          <p:nvPr/>
        </p:nvSpPr>
        <p:spPr>
          <a:xfrm>
            <a:off x="3502856" y="2912012"/>
            <a:ext cx="1266092" cy="369332"/>
          </a:xfrm>
          <a:prstGeom prst="rect">
            <a:avLst/>
          </a:prstGeom>
          <a:noFill/>
        </p:spPr>
        <p:txBody>
          <a:bodyPr wrap="square" rtlCol="0">
            <a:spAutoFit/>
          </a:bodyPr>
          <a:lstStyle/>
          <a:p>
            <a:r>
              <a:rPr lang="pt-BR" b="1" dirty="0">
                <a:latin typeface="Arial" panose="020B0604020202020204" pitchFamily="34" charset="0"/>
                <a:cs typeface="Arial" panose="020B0604020202020204" pitchFamily="34" charset="0"/>
              </a:rPr>
              <a:t>CA</a:t>
            </a:r>
          </a:p>
        </p:txBody>
      </p:sp>
      <p:sp>
        <p:nvSpPr>
          <p:cNvPr id="5" name="CaixaDeTexto 4">
            <a:extLst>
              <a:ext uri="{FF2B5EF4-FFF2-40B4-BE49-F238E27FC236}">
                <a16:creationId xmlns:a16="http://schemas.microsoft.com/office/drawing/2014/main" id="{F3501B48-5E1E-E023-B93A-74B03E28AA46}"/>
              </a:ext>
            </a:extLst>
          </p:cNvPr>
          <p:cNvSpPr txBox="1"/>
          <p:nvPr/>
        </p:nvSpPr>
        <p:spPr>
          <a:xfrm>
            <a:off x="5161385" y="2586669"/>
            <a:ext cx="1266092" cy="369332"/>
          </a:xfrm>
          <a:prstGeom prst="rect">
            <a:avLst/>
          </a:prstGeom>
          <a:noFill/>
        </p:spPr>
        <p:txBody>
          <a:bodyPr wrap="square" rtlCol="0">
            <a:spAutoFit/>
          </a:bodyPr>
          <a:lstStyle/>
          <a:p>
            <a:r>
              <a:rPr lang="pt-BR" b="1" dirty="0">
                <a:latin typeface="Arial" panose="020B0604020202020204" pitchFamily="34" charset="0"/>
                <a:cs typeface="Arial" panose="020B0604020202020204" pitchFamily="34" charset="0"/>
              </a:rPr>
              <a:t>DC</a:t>
            </a:r>
          </a:p>
        </p:txBody>
      </p:sp>
      <p:sp>
        <p:nvSpPr>
          <p:cNvPr id="6" name="CaixaDeTexto 5">
            <a:extLst>
              <a:ext uri="{FF2B5EF4-FFF2-40B4-BE49-F238E27FC236}">
                <a16:creationId xmlns:a16="http://schemas.microsoft.com/office/drawing/2014/main" id="{A61B9C49-8664-398D-A692-2EDC114BC62A}"/>
              </a:ext>
            </a:extLst>
          </p:cNvPr>
          <p:cNvSpPr txBox="1"/>
          <p:nvPr/>
        </p:nvSpPr>
        <p:spPr>
          <a:xfrm>
            <a:off x="7706332" y="2887448"/>
            <a:ext cx="1266092" cy="369332"/>
          </a:xfrm>
          <a:prstGeom prst="rect">
            <a:avLst/>
          </a:prstGeom>
          <a:noFill/>
        </p:spPr>
        <p:txBody>
          <a:bodyPr wrap="square" rtlCol="0">
            <a:spAutoFit/>
          </a:bodyPr>
          <a:lstStyle/>
          <a:p>
            <a:r>
              <a:rPr lang="pt-BR" b="1" dirty="0">
                <a:latin typeface="Arial" panose="020B0604020202020204" pitchFamily="34" charset="0"/>
                <a:cs typeface="Arial" panose="020B0604020202020204" pitchFamily="34" charset="0"/>
              </a:rPr>
              <a:t>CA</a:t>
            </a:r>
          </a:p>
        </p:txBody>
      </p:sp>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TIMING" val="|1.3|10.8"/>
</p:tagLst>
</file>

<file path=ppt/tags/tag10.xml><?xml version="1.0" encoding="utf-8"?>
<p:tagLst xmlns:a="http://schemas.openxmlformats.org/drawingml/2006/main" xmlns:r="http://schemas.openxmlformats.org/officeDocument/2006/relationships" xmlns:p="http://schemas.openxmlformats.org/presentationml/2006/main">
  <p:tag name="TIMING" val="|1|0.8|15.6"/>
</p:tagLst>
</file>

<file path=ppt/tags/tag11.xml><?xml version="1.0" encoding="utf-8"?>
<p:tagLst xmlns:a="http://schemas.openxmlformats.org/drawingml/2006/main" xmlns:r="http://schemas.openxmlformats.org/officeDocument/2006/relationships" xmlns:p="http://schemas.openxmlformats.org/presentationml/2006/main">
  <p:tag name="TIMING" val="|5|13.5"/>
</p:tagLst>
</file>

<file path=ppt/tags/tag12.xml><?xml version="1.0" encoding="utf-8"?>
<p:tagLst xmlns:a="http://schemas.openxmlformats.org/drawingml/2006/main" xmlns:r="http://schemas.openxmlformats.org/officeDocument/2006/relationships" xmlns:p="http://schemas.openxmlformats.org/presentationml/2006/main">
  <p:tag name="TIMING" val="|5.1|10.5|12.4"/>
</p:tagLst>
</file>

<file path=ppt/tags/tag13.xml><?xml version="1.0" encoding="utf-8"?>
<p:tagLst xmlns:a="http://schemas.openxmlformats.org/drawingml/2006/main" xmlns:r="http://schemas.openxmlformats.org/officeDocument/2006/relationships" xmlns:p="http://schemas.openxmlformats.org/presentationml/2006/main">
  <p:tag name="TIMING" val="|4|7|10.7|9|8.5"/>
</p:tagLst>
</file>

<file path=ppt/tags/tag14.xml><?xml version="1.0" encoding="utf-8"?>
<p:tagLst xmlns:a="http://schemas.openxmlformats.org/drawingml/2006/main" xmlns:r="http://schemas.openxmlformats.org/officeDocument/2006/relationships" xmlns:p="http://schemas.openxmlformats.org/presentationml/2006/main">
  <p:tag name="TIMING" val="|3.8|16.2|10.6|6.2"/>
</p:tagLst>
</file>

<file path=ppt/tags/tag15.xml><?xml version="1.0" encoding="utf-8"?>
<p:tagLst xmlns:a="http://schemas.openxmlformats.org/drawingml/2006/main" xmlns:r="http://schemas.openxmlformats.org/officeDocument/2006/relationships" xmlns:p="http://schemas.openxmlformats.org/presentationml/2006/main">
  <p:tag name="TIMING" val="|1.7|7.6"/>
</p:tagLst>
</file>

<file path=ppt/tags/tag16.xml><?xml version="1.0" encoding="utf-8"?>
<p:tagLst xmlns:a="http://schemas.openxmlformats.org/drawingml/2006/main" xmlns:r="http://schemas.openxmlformats.org/officeDocument/2006/relationships" xmlns:p="http://schemas.openxmlformats.org/presentationml/2006/main">
  <p:tag name="TIMING" val="|1.7|7.6"/>
</p:tagLst>
</file>

<file path=ppt/tags/tag17.xml><?xml version="1.0" encoding="utf-8"?>
<p:tagLst xmlns:a="http://schemas.openxmlformats.org/drawingml/2006/main" xmlns:r="http://schemas.openxmlformats.org/officeDocument/2006/relationships" xmlns:p="http://schemas.openxmlformats.org/presentationml/2006/main">
  <p:tag name="TIMING" val="|1.7|9.3|8.2"/>
</p:tagLst>
</file>

<file path=ppt/tags/tag18.xml><?xml version="1.0" encoding="utf-8"?>
<p:tagLst xmlns:a="http://schemas.openxmlformats.org/drawingml/2006/main" xmlns:r="http://schemas.openxmlformats.org/officeDocument/2006/relationships" xmlns:p="http://schemas.openxmlformats.org/presentationml/2006/main">
  <p:tag name="TIMING" val="|1.1|11.4"/>
</p:tagLst>
</file>

<file path=ppt/tags/tag19.xml><?xml version="1.0" encoding="utf-8"?>
<p:tagLst xmlns:a="http://schemas.openxmlformats.org/drawingml/2006/main" xmlns:r="http://schemas.openxmlformats.org/officeDocument/2006/relationships" xmlns:p="http://schemas.openxmlformats.org/presentationml/2006/main">
  <p:tag name="TIMING" val="|1|1"/>
</p:tagLst>
</file>

<file path=ppt/tags/tag2.xml><?xml version="1.0" encoding="utf-8"?>
<p:tagLst xmlns:a="http://schemas.openxmlformats.org/drawingml/2006/main" xmlns:r="http://schemas.openxmlformats.org/officeDocument/2006/relationships" xmlns:p="http://schemas.openxmlformats.org/presentationml/2006/main">
  <p:tag name="TIMING" val="|1.7|7.1"/>
</p:tagLst>
</file>

<file path=ppt/tags/tag20.xml><?xml version="1.0" encoding="utf-8"?>
<p:tagLst xmlns:a="http://schemas.openxmlformats.org/drawingml/2006/main" xmlns:r="http://schemas.openxmlformats.org/officeDocument/2006/relationships" xmlns:p="http://schemas.openxmlformats.org/presentationml/2006/main">
  <p:tag name="TIMING" val="|1.3|10.8"/>
</p:tagLst>
</file>

<file path=ppt/tags/tag21.xml><?xml version="1.0" encoding="utf-8"?>
<p:tagLst xmlns:a="http://schemas.openxmlformats.org/drawingml/2006/main" xmlns:r="http://schemas.openxmlformats.org/officeDocument/2006/relationships" xmlns:p="http://schemas.openxmlformats.org/presentationml/2006/main">
  <p:tag name="TIMING" val="|1.3|10.8"/>
</p:tagLst>
</file>

<file path=ppt/tags/tag22.xml><?xml version="1.0" encoding="utf-8"?>
<p:tagLst xmlns:a="http://schemas.openxmlformats.org/drawingml/2006/main" xmlns:r="http://schemas.openxmlformats.org/officeDocument/2006/relationships" xmlns:p="http://schemas.openxmlformats.org/presentationml/2006/main">
  <p:tag name="TIMING" val="|1.2|1.9|6.4"/>
</p:tagLst>
</file>

<file path=ppt/tags/tag23.xml><?xml version="1.0" encoding="utf-8"?>
<p:tagLst xmlns:a="http://schemas.openxmlformats.org/drawingml/2006/main" xmlns:r="http://schemas.openxmlformats.org/officeDocument/2006/relationships" xmlns:p="http://schemas.openxmlformats.org/presentationml/2006/main">
  <p:tag name="TIMING" val="|1.2|1.9|6.4"/>
</p:tagLst>
</file>

<file path=ppt/tags/tag24.xml><?xml version="1.0" encoding="utf-8"?>
<p:tagLst xmlns:a="http://schemas.openxmlformats.org/drawingml/2006/main" xmlns:r="http://schemas.openxmlformats.org/officeDocument/2006/relationships" xmlns:p="http://schemas.openxmlformats.org/presentationml/2006/main">
  <p:tag name="TIMING" val="|1.1|13"/>
</p:tagLst>
</file>

<file path=ppt/tags/tag25.xml><?xml version="1.0" encoding="utf-8"?>
<p:tagLst xmlns:a="http://schemas.openxmlformats.org/drawingml/2006/main" xmlns:r="http://schemas.openxmlformats.org/officeDocument/2006/relationships" xmlns:p="http://schemas.openxmlformats.org/presentationml/2006/main">
  <p:tag name="TIMING" val="|1.4|17.5"/>
</p:tagLst>
</file>

<file path=ppt/tags/tag26.xml><?xml version="1.0" encoding="utf-8"?>
<p:tagLst xmlns:a="http://schemas.openxmlformats.org/drawingml/2006/main" xmlns:r="http://schemas.openxmlformats.org/officeDocument/2006/relationships" xmlns:p="http://schemas.openxmlformats.org/presentationml/2006/main">
  <p:tag name="TIMING" val="|1.4|17.5"/>
</p:tagLst>
</file>

<file path=ppt/tags/tag3.xml><?xml version="1.0" encoding="utf-8"?>
<p:tagLst xmlns:a="http://schemas.openxmlformats.org/drawingml/2006/main" xmlns:r="http://schemas.openxmlformats.org/officeDocument/2006/relationships" xmlns:p="http://schemas.openxmlformats.org/presentationml/2006/main">
  <p:tag name="TIMING" val="|1.7|7.1"/>
</p:tagLst>
</file>

<file path=ppt/tags/tag4.xml><?xml version="1.0" encoding="utf-8"?>
<p:tagLst xmlns:a="http://schemas.openxmlformats.org/drawingml/2006/main" xmlns:r="http://schemas.openxmlformats.org/officeDocument/2006/relationships" xmlns:p="http://schemas.openxmlformats.org/presentationml/2006/main">
  <p:tag name="TIMING" val="|1.1|17"/>
</p:tagLst>
</file>

<file path=ppt/tags/tag5.xml><?xml version="1.0" encoding="utf-8"?>
<p:tagLst xmlns:a="http://schemas.openxmlformats.org/drawingml/2006/main" xmlns:r="http://schemas.openxmlformats.org/officeDocument/2006/relationships" xmlns:p="http://schemas.openxmlformats.org/presentationml/2006/main">
  <p:tag name="TIMING" val="|3.4|7.8|4.2|4.4"/>
</p:tagLst>
</file>

<file path=ppt/tags/tag6.xml><?xml version="1.0" encoding="utf-8"?>
<p:tagLst xmlns:a="http://schemas.openxmlformats.org/drawingml/2006/main" xmlns:r="http://schemas.openxmlformats.org/officeDocument/2006/relationships" xmlns:p="http://schemas.openxmlformats.org/presentationml/2006/main">
  <p:tag name="TIMING" val="|1|2.1|4"/>
</p:tagLst>
</file>

<file path=ppt/tags/tag7.xml><?xml version="1.0" encoding="utf-8"?>
<p:tagLst xmlns:a="http://schemas.openxmlformats.org/drawingml/2006/main" xmlns:r="http://schemas.openxmlformats.org/officeDocument/2006/relationships" xmlns:p="http://schemas.openxmlformats.org/presentationml/2006/main">
  <p:tag name="TIMING" val="|1.4|11.6|2.2|2"/>
</p:tagLst>
</file>

<file path=ppt/tags/tag8.xml><?xml version="1.0" encoding="utf-8"?>
<p:tagLst xmlns:a="http://schemas.openxmlformats.org/drawingml/2006/main" xmlns:r="http://schemas.openxmlformats.org/officeDocument/2006/relationships" xmlns:p="http://schemas.openxmlformats.org/presentationml/2006/main">
  <p:tag name="TIMING" val="|1.2|15.9|4.5"/>
</p:tagLst>
</file>

<file path=ppt/tags/tag9.xml><?xml version="1.0" encoding="utf-8"?>
<p:tagLst xmlns:a="http://schemas.openxmlformats.org/drawingml/2006/main" xmlns:r="http://schemas.openxmlformats.org/officeDocument/2006/relationships" xmlns:p="http://schemas.openxmlformats.org/presentationml/2006/main">
  <p:tag name="TIMING" val="|1|4"/>
</p:tagLst>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2068</TotalTime>
  <Words>2089</Words>
  <Application>Microsoft Office PowerPoint</Application>
  <PresentationFormat>Personalizar</PresentationFormat>
  <Paragraphs>213</Paragraphs>
  <Slides>50</Slides>
  <Notes>50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50</vt:i4>
      </vt:variant>
    </vt:vector>
  </HeadingPairs>
  <TitlesOfParts>
    <vt:vector size="56" baseType="lpstr">
      <vt:lpstr>Arial</vt:lpstr>
      <vt:lpstr>Calibri</vt:lpstr>
      <vt:lpstr>Calibri Light</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Cesar da Costa</dc:creator>
  <cp:lastModifiedBy>Cesar da Costa</cp:lastModifiedBy>
  <cp:revision>150</cp:revision>
  <dcterms:created xsi:type="dcterms:W3CDTF">2022-01-16T23:09:25Z</dcterms:created>
  <dcterms:modified xsi:type="dcterms:W3CDTF">2022-05-19T17:32:21Z</dcterms:modified>
</cp:coreProperties>
</file>